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303" r:id="rId3"/>
    <p:sldId id="304" r:id="rId4"/>
    <p:sldId id="305" r:id="rId5"/>
    <p:sldId id="257" r:id="rId6"/>
    <p:sldId id="295" r:id="rId7"/>
    <p:sldId id="296" r:id="rId8"/>
    <p:sldId id="258" r:id="rId9"/>
    <p:sldId id="259" r:id="rId10"/>
    <p:sldId id="260" r:id="rId11"/>
    <p:sldId id="261" r:id="rId12"/>
    <p:sldId id="297" r:id="rId13"/>
    <p:sldId id="298" r:id="rId14"/>
    <p:sldId id="299" r:id="rId15"/>
    <p:sldId id="300" r:id="rId16"/>
    <p:sldId id="301" r:id="rId17"/>
    <p:sldId id="302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DB954"/>
    <a:srgbClr val="191414"/>
    <a:srgbClr val="0A0A0B"/>
    <a:srgbClr val="0C0D0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15" autoAdjust="0"/>
    <p:restoredTop sz="96247" autoAdjust="0"/>
  </p:normalViewPr>
  <p:slideViewPr>
    <p:cSldViewPr snapToGrid="0">
      <p:cViewPr varScale="1">
        <p:scale>
          <a:sx n="111" d="100"/>
          <a:sy n="111" d="100"/>
        </p:scale>
        <p:origin x="47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DE6012-1BD2-423A-B783-8C352B9F1F3A}" type="datetimeFigureOut">
              <a:rPr lang="en-US" smtClean="0"/>
              <a:t>4/3/2023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EDCF92-708B-42BD-8680-DB4A1F5798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6530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s/photos/music?utm_source=unsplash&amp;utm_medium=referral&amp;utm_content=creditCopyText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s/photos/music?utm_source=unsplash&amp;utm_medium=referral&amp;utm_content=creditCopyText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s/photos/music?utm_source=unsplash&amp;utm_medium=referral&amp;utm_content=creditCopyText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s/photos/music?utm_source=unsplash&amp;utm_medium=referral&amp;utm_content=creditCopyText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s/photos/music?utm_source=unsplash&amp;utm_medium=referral&amp;utm_content=creditCopyText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s/photos/music?utm_source=unsplash&amp;utm_medium=referral&amp;utm_content=creditCopyText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s/photos/music?utm_source=unsplash&amp;utm_medium=referral&amp;utm_content=creditCopyText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s/photos/music?utm_source=unsplash&amp;utm_medium=referral&amp;utm_content=creditCopyText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septillion?utm_source=unsplash&amp;utm_medium=referral&amp;utm_content=creditCopyText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music?utm_source=unsplash&amp;utm_medium=referral&amp;utm_content=creditCopyText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septillion?utm_source=unsplash&amp;utm_medium=referral&amp;utm_content=creditCopyText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music?utm_source=unsplash&amp;utm_medium=referral&amp;utm_content=creditCopyText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septillion?utm_source=unsplash&amp;utm_medium=referral&amp;utm_content=creditCopyText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music?utm_source=unsplash&amp;utm_medium=referral&amp;utm_content=creditCopyText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septillion?utm_source=unsplash&amp;utm_medium=referral&amp;utm_content=creditCopyText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music?utm_source=unsplash&amp;utm_medium=referral&amp;utm_content=creditCopyText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septillion?utm_source=unsplash&amp;utm_medium=referral&amp;utm_content=creditCopyText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music?utm_source=unsplash&amp;utm_medium=referral&amp;utm_content=creditCopyText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septillion?utm_source=unsplash&amp;utm_medium=referral&amp;utm_content=creditCopyText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music?utm_source=unsplash&amp;utm_medium=referral&amp;utm_content=creditCopyText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septillion?utm_source=unsplash&amp;utm_medium=referral&amp;utm_content=creditCopyText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unsplash.com/@joshuafuller?utm_source=unsplash&amp;utm_medium=referral&amp;utm_content=creditCopyText" TargetMode="External"/><Relationship Id="rId4" Type="http://schemas.openxmlformats.org/officeDocument/2006/relationships/hyperlink" Target="https://unsplash.com/s/photos/music?utm_source=unsplash&amp;utm_medium=referral&amp;utm_content=creditCopyText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freestocks?utm_source=unsplash&amp;utm_medium=referral&amp;utm_content=creditCopyText" TargetMode="External"/><Relationship Id="rId7" Type="http://schemas.openxmlformats.org/officeDocument/2006/relationships/hyperlink" Target="https://unsplash.com/@matwag?utm_source=unsplash&amp;utm_medium=referral&amp;utm_content=creditCopyText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unsplash.com/@5tep5?utm_source=unsplash&amp;utm_medium=referral&amp;utm_content=creditCopyText" TargetMode="External"/><Relationship Id="rId5" Type="http://schemas.openxmlformats.org/officeDocument/2006/relationships/hyperlink" Target="https://unsplash.com/@martinhexeberg?utm_source=unsplash&amp;utm_medium=referral&amp;utm_content=creditCopyText" TargetMode="External"/><Relationship Id="rId4" Type="http://schemas.openxmlformats.org/officeDocument/2006/relationships/hyperlink" Target="https://unsplash.com/s/photos/music?utm_source=unsplash&amp;utm_medium=referral&amp;utm_content=creditCopyText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EDCF92-708B-42BD-8680-DB4A1F57983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24072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 by </a:t>
            </a:r>
            <a:r>
              <a:rPr lang="en-US" dirty="0" err="1"/>
              <a:t>melanie</a:t>
            </a:r>
            <a:r>
              <a:rPr lang="en-US" dirty="0"/>
              <a:t> van </a:t>
            </a:r>
            <a:r>
              <a:rPr lang="en-US" dirty="0" err="1"/>
              <a:t>leeuwen</a:t>
            </a:r>
            <a:r>
              <a:rPr lang="en-US" dirty="0"/>
              <a:t> on </a:t>
            </a:r>
            <a:r>
              <a:rPr lang="en-US" dirty="0" err="1">
                <a:hlinkClick r:id="rId3"/>
              </a:rPr>
              <a:t>Unsplash</a:t>
            </a:r>
            <a:r>
              <a:rPr lang="en-US" dirty="0"/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Photo by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nguyen</a:t>
            </a:r>
            <a:r>
              <a:rPr lang="en-US" dirty="0"/>
              <a:t> on </a:t>
            </a:r>
            <a:r>
              <a:rPr lang="en-US" dirty="0" err="1">
                <a:hlinkClick r:id="rId3"/>
              </a:rPr>
              <a:t>Unsplash</a:t>
            </a:r>
            <a:r>
              <a:rPr lang="en-US" dirty="0"/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Photo by </a:t>
            </a:r>
            <a:r>
              <a:rPr lang="en-US" dirty="0" err="1"/>
              <a:t>claudia</a:t>
            </a:r>
            <a:r>
              <a:rPr lang="en-US" dirty="0"/>
              <a:t> </a:t>
            </a:r>
            <a:r>
              <a:rPr lang="en-US" dirty="0" err="1"/>
              <a:t>raya</a:t>
            </a:r>
            <a:r>
              <a:rPr lang="en-US" dirty="0"/>
              <a:t> on </a:t>
            </a:r>
            <a:r>
              <a:rPr lang="en-US" dirty="0" err="1">
                <a:hlinkClick r:id="rId3"/>
              </a:rPr>
              <a:t>Unsplash</a:t>
            </a:r>
            <a:r>
              <a:rPr lang="en-US" dirty="0"/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Photo by </a:t>
            </a:r>
            <a:r>
              <a:rPr lang="en-US" dirty="0" err="1"/>
              <a:t>soundtrap</a:t>
            </a:r>
            <a:r>
              <a:rPr lang="en-US" dirty="0"/>
              <a:t> on </a:t>
            </a:r>
            <a:r>
              <a:rPr lang="en-US" dirty="0" err="1">
                <a:hlinkClick r:id="rId3"/>
              </a:rPr>
              <a:t>Unsplash</a:t>
            </a:r>
            <a:r>
              <a:rPr lang="en-US" dirty="0"/>
              <a:t>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EDCF92-708B-42BD-8680-DB4A1F57983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2222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 by  </a:t>
            </a:r>
            <a:r>
              <a:rPr lang="en-US" dirty="0" err="1"/>
              <a:t>stefano</a:t>
            </a:r>
            <a:r>
              <a:rPr lang="en-US" dirty="0"/>
              <a:t> </a:t>
            </a:r>
            <a:r>
              <a:rPr lang="en-US" dirty="0" err="1"/>
              <a:t>pollio</a:t>
            </a:r>
            <a:r>
              <a:rPr lang="en-US" dirty="0"/>
              <a:t> on </a:t>
            </a:r>
            <a:r>
              <a:rPr lang="en-US" dirty="0" err="1">
                <a:hlinkClick r:id="rId3"/>
              </a:rPr>
              <a:t>Unsplash</a:t>
            </a:r>
            <a:r>
              <a:rPr lang="en-US" dirty="0"/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Photo by  </a:t>
            </a:r>
            <a:r>
              <a:rPr lang="en-US" dirty="0" err="1"/>
              <a:t>jonathan</a:t>
            </a:r>
            <a:r>
              <a:rPr lang="en-US" dirty="0"/>
              <a:t> </a:t>
            </a:r>
            <a:r>
              <a:rPr lang="en-US" dirty="0" err="1"/>
              <a:t>chng</a:t>
            </a:r>
            <a:r>
              <a:rPr lang="en-US" dirty="0"/>
              <a:t> on </a:t>
            </a:r>
            <a:r>
              <a:rPr lang="en-US" dirty="0" err="1">
                <a:hlinkClick r:id="rId3"/>
              </a:rPr>
              <a:t>Unsplash</a:t>
            </a:r>
            <a:r>
              <a:rPr lang="en-US" dirty="0"/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Photo by  </a:t>
            </a:r>
            <a:r>
              <a:rPr lang="en-US" dirty="0" err="1"/>
              <a:t>patrick</a:t>
            </a:r>
            <a:r>
              <a:rPr lang="en-US" dirty="0"/>
              <a:t> </a:t>
            </a:r>
            <a:r>
              <a:rPr lang="en-US" dirty="0" err="1"/>
              <a:t>tomasso</a:t>
            </a:r>
            <a:r>
              <a:rPr lang="en-US" dirty="0"/>
              <a:t> on </a:t>
            </a:r>
            <a:r>
              <a:rPr lang="en-US" dirty="0" err="1">
                <a:hlinkClick r:id="rId3"/>
              </a:rPr>
              <a:t>Unsplash</a:t>
            </a:r>
            <a:r>
              <a:rPr lang="en-US" dirty="0"/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Photo by  </a:t>
            </a:r>
            <a:r>
              <a:rPr lang="en-US" dirty="0" err="1"/>
              <a:t>leo</a:t>
            </a:r>
            <a:r>
              <a:rPr lang="en-US" dirty="0"/>
              <a:t> </a:t>
            </a:r>
            <a:r>
              <a:rPr lang="en-US" dirty="0" err="1"/>
              <a:t>wieling</a:t>
            </a:r>
            <a:r>
              <a:rPr lang="en-US" dirty="0"/>
              <a:t> on </a:t>
            </a:r>
            <a:r>
              <a:rPr lang="en-US" dirty="0" err="1">
                <a:hlinkClick r:id="rId3"/>
              </a:rPr>
              <a:t>Unsplash</a:t>
            </a:r>
            <a:r>
              <a:rPr lang="en-US" dirty="0"/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Photo by  </a:t>
            </a:r>
            <a:r>
              <a:rPr lang="en-US" dirty="0" err="1"/>
              <a:t>israel</a:t>
            </a:r>
            <a:r>
              <a:rPr lang="en-US" dirty="0"/>
              <a:t> palacio on </a:t>
            </a:r>
            <a:r>
              <a:rPr lang="en-US" dirty="0" err="1">
                <a:hlinkClick r:id="rId3"/>
              </a:rPr>
              <a:t>Unsplash</a:t>
            </a:r>
            <a:r>
              <a:rPr lang="en-US" dirty="0"/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EDCF92-708B-42BD-8680-DB4A1F57983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461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 by  </a:t>
            </a:r>
            <a:r>
              <a:rPr lang="en-US" dirty="0" err="1"/>
              <a:t>stefano</a:t>
            </a:r>
            <a:r>
              <a:rPr lang="en-US" dirty="0"/>
              <a:t> </a:t>
            </a:r>
            <a:r>
              <a:rPr lang="en-US" dirty="0" err="1"/>
              <a:t>pollio</a:t>
            </a:r>
            <a:r>
              <a:rPr lang="en-US" dirty="0"/>
              <a:t> on </a:t>
            </a:r>
            <a:r>
              <a:rPr lang="en-US" dirty="0" err="1">
                <a:hlinkClick r:id="rId3"/>
              </a:rPr>
              <a:t>Unsplash</a:t>
            </a:r>
            <a:r>
              <a:rPr lang="en-US" dirty="0"/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Photo by  </a:t>
            </a:r>
            <a:r>
              <a:rPr lang="en-US" dirty="0" err="1"/>
              <a:t>jonathan</a:t>
            </a:r>
            <a:r>
              <a:rPr lang="en-US" dirty="0"/>
              <a:t> </a:t>
            </a:r>
            <a:r>
              <a:rPr lang="en-US" dirty="0" err="1"/>
              <a:t>chng</a:t>
            </a:r>
            <a:r>
              <a:rPr lang="en-US" dirty="0"/>
              <a:t> on </a:t>
            </a:r>
            <a:r>
              <a:rPr lang="en-US" dirty="0" err="1">
                <a:hlinkClick r:id="rId3"/>
              </a:rPr>
              <a:t>Unsplash</a:t>
            </a:r>
            <a:r>
              <a:rPr lang="en-US" dirty="0"/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Photo by  </a:t>
            </a:r>
            <a:r>
              <a:rPr lang="en-US" dirty="0" err="1"/>
              <a:t>patrick</a:t>
            </a:r>
            <a:r>
              <a:rPr lang="en-US" dirty="0"/>
              <a:t> </a:t>
            </a:r>
            <a:r>
              <a:rPr lang="en-US" dirty="0" err="1"/>
              <a:t>tomasso</a:t>
            </a:r>
            <a:r>
              <a:rPr lang="en-US" dirty="0"/>
              <a:t> on </a:t>
            </a:r>
            <a:r>
              <a:rPr lang="en-US" dirty="0" err="1">
                <a:hlinkClick r:id="rId3"/>
              </a:rPr>
              <a:t>Unsplash</a:t>
            </a:r>
            <a:r>
              <a:rPr lang="en-US" dirty="0"/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Photo by  </a:t>
            </a:r>
            <a:r>
              <a:rPr lang="en-US" dirty="0" err="1"/>
              <a:t>leo</a:t>
            </a:r>
            <a:r>
              <a:rPr lang="en-US" dirty="0"/>
              <a:t> </a:t>
            </a:r>
            <a:r>
              <a:rPr lang="en-US" dirty="0" err="1"/>
              <a:t>wieling</a:t>
            </a:r>
            <a:r>
              <a:rPr lang="en-US" dirty="0"/>
              <a:t> on </a:t>
            </a:r>
            <a:r>
              <a:rPr lang="en-US" dirty="0" err="1">
                <a:hlinkClick r:id="rId3"/>
              </a:rPr>
              <a:t>Unsplash</a:t>
            </a:r>
            <a:r>
              <a:rPr lang="en-US" dirty="0"/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Photo by  </a:t>
            </a:r>
            <a:r>
              <a:rPr lang="en-US" dirty="0" err="1"/>
              <a:t>israel</a:t>
            </a:r>
            <a:r>
              <a:rPr lang="en-US" dirty="0"/>
              <a:t> palacio on </a:t>
            </a:r>
            <a:r>
              <a:rPr lang="en-US" dirty="0" err="1">
                <a:hlinkClick r:id="rId3"/>
              </a:rPr>
              <a:t>Unsplash</a:t>
            </a:r>
            <a:r>
              <a:rPr lang="en-US" dirty="0"/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EDCF92-708B-42BD-8680-DB4A1F57983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0836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 by  </a:t>
            </a:r>
            <a:r>
              <a:rPr lang="en-US" dirty="0" err="1"/>
              <a:t>stefano</a:t>
            </a:r>
            <a:r>
              <a:rPr lang="en-US" dirty="0"/>
              <a:t> </a:t>
            </a:r>
            <a:r>
              <a:rPr lang="en-US" dirty="0" err="1"/>
              <a:t>pollio</a:t>
            </a:r>
            <a:r>
              <a:rPr lang="en-US" dirty="0"/>
              <a:t> on </a:t>
            </a:r>
            <a:r>
              <a:rPr lang="en-US" dirty="0" err="1">
                <a:hlinkClick r:id="rId3"/>
              </a:rPr>
              <a:t>Unsplash</a:t>
            </a:r>
            <a:r>
              <a:rPr lang="en-US" dirty="0"/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Photo by  </a:t>
            </a:r>
            <a:r>
              <a:rPr lang="en-US" dirty="0" err="1"/>
              <a:t>jonathan</a:t>
            </a:r>
            <a:r>
              <a:rPr lang="en-US" dirty="0"/>
              <a:t> </a:t>
            </a:r>
            <a:r>
              <a:rPr lang="en-US" dirty="0" err="1"/>
              <a:t>chng</a:t>
            </a:r>
            <a:r>
              <a:rPr lang="en-US" dirty="0"/>
              <a:t> on </a:t>
            </a:r>
            <a:r>
              <a:rPr lang="en-US" dirty="0" err="1">
                <a:hlinkClick r:id="rId3"/>
              </a:rPr>
              <a:t>Unsplash</a:t>
            </a:r>
            <a:r>
              <a:rPr lang="en-US" dirty="0"/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Photo by  </a:t>
            </a:r>
            <a:r>
              <a:rPr lang="en-US" dirty="0" err="1"/>
              <a:t>patrick</a:t>
            </a:r>
            <a:r>
              <a:rPr lang="en-US" dirty="0"/>
              <a:t> </a:t>
            </a:r>
            <a:r>
              <a:rPr lang="en-US" dirty="0" err="1"/>
              <a:t>tomasso</a:t>
            </a:r>
            <a:r>
              <a:rPr lang="en-US" dirty="0"/>
              <a:t> on </a:t>
            </a:r>
            <a:r>
              <a:rPr lang="en-US" dirty="0" err="1">
                <a:hlinkClick r:id="rId3"/>
              </a:rPr>
              <a:t>Unsplash</a:t>
            </a:r>
            <a:r>
              <a:rPr lang="en-US" dirty="0"/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Photo by  </a:t>
            </a:r>
            <a:r>
              <a:rPr lang="en-US" dirty="0" err="1"/>
              <a:t>leo</a:t>
            </a:r>
            <a:r>
              <a:rPr lang="en-US" dirty="0"/>
              <a:t> </a:t>
            </a:r>
            <a:r>
              <a:rPr lang="en-US" dirty="0" err="1"/>
              <a:t>wieling</a:t>
            </a:r>
            <a:r>
              <a:rPr lang="en-US" dirty="0"/>
              <a:t> on </a:t>
            </a:r>
            <a:r>
              <a:rPr lang="en-US" dirty="0" err="1">
                <a:hlinkClick r:id="rId3"/>
              </a:rPr>
              <a:t>Unsplash</a:t>
            </a:r>
            <a:r>
              <a:rPr lang="en-US" dirty="0"/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Photo by  </a:t>
            </a:r>
            <a:r>
              <a:rPr lang="en-US" dirty="0" err="1"/>
              <a:t>israel</a:t>
            </a:r>
            <a:r>
              <a:rPr lang="en-US" dirty="0"/>
              <a:t> palacio on </a:t>
            </a:r>
            <a:r>
              <a:rPr lang="en-US" dirty="0" err="1">
                <a:hlinkClick r:id="rId3"/>
              </a:rPr>
              <a:t>Unsplash</a:t>
            </a:r>
            <a:r>
              <a:rPr lang="en-US" dirty="0"/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EDCF92-708B-42BD-8680-DB4A1F57983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4164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 by  </a:t>
            </a:r>
            <a:r>
              <a:rPr lang="en-US" dirty="0" err="1"/>
              <a:t>stefano</a:t>
            </a:r>
            <a:r>
              <a:rPr lang="en-US" dirty="0"/>
              <a:t> </a:t>
            </a:r>
            <a:r>
              <a:rPr lang="en-US" dirty="0" err="1"/>
              <a:t>pollio</a:t>
            </a:r>
            <a:r>
              <a:rPr lang="en-US" dirty="0"/>
              <a:t> on </a:t>
            </a:r>
            <a:r>
              <a:rPr lang="en-US" dirty="0" err="1">
                <a:hlinkClick r:id="rId3"/>
              </a:rPr>
              <a:t>Unsplash</a:t>
            </a:r>
            <a:r>
              <a:rPr lang="en-US" dirty="0"/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Photo by  </a:t>
            </a:r>
            <a:r>
              <a:rPr lang="en-US" dirty="0" err="1"/>
              <a:t>jonathan</a:t>
            </a:r>
            <a:r>
              <a:rPr lang="en-US" dirty="0"/>
              <a:t> </a:t>
            </a:r>
            <a:r>
              <a:rPr lang="en-US" dirty="0" err="1"/>
              <a:t>chng</a:t>
            </a:r>
            <a:r>
              <a:rPr lang="en-US" dirty="0"/>
              <a:t> on </a:t>
            </a:r>
            <a:r>
              <a:rPr lang="en-US" dirty="0" err="1">
                <a:hlinkClick r:id="rId3"/>
              </a:rPr>
              <a:t>Unsplash</a:t>
            </a:r>
            <a:r>
              <a:rPr lang="en-US" dirty="0"/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Photo by  </a:t>
            </a:r>
            <a:r>
              <a:rPr lang="en-US" dirty="0" err="1"/>
              <a:t>patrick</a:t>
            </a:r>
            <a:r>
              <a:rPr lang="en-US" dirty="0"/>
              <a:t> </a:t>
            </a:r>
            <a:r>
              <a:rPr lang="en-US" dirty="0" err="1"/>
              <a:t>tomasso</a:t>
            </a:r>
            <a:r>
              <a:rPr lang="en-US" dirty="0"/>
              <a:t> on </a:t>
            </a:r>
            <a:r>
              <a:rPr lang="en-US" dirty="0" err="1">
                <a:hlinkClick r:id="rId3"/>
              </a:rPr>
              <a:t>Unsplash</a:t>
            </a:r>
            <a:r>
              <a:rPr lang="en-US" dirty="0"/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Photo by  </a:t>
            </a:r>
            <a:r>
              <a:rPr lang="en-US" dirty="0" err="1"/>
              <a:t>leo</a:t>
            </a:r>
            <a:r>
              <a:rPr lang="en-US" dirty="0"/>
              <a:t> </a:t>
            </a:r>
            <a:r>
              <a:rPr lang="en-US" dirty="0" err="1"/>
              <a:t>wieling</a:t>
            </a:r>
            <a:r>
              <a:rPr lang="en-US" dirty="0"/>
              <a:t> on </a:t>
            </a:r>
            <a:r>
              <a:rPr lang="en-US" dirty="0" err="1">
                <a:hlinkClick r:id="rId3"/>
              </a:rPr>
              <a:t>Unsplash</a:t>
            </a:r>
            <a:r>
              <a:rPr lang="en-US" dirty="0"/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Photo by  </a:t>
            </a:r>
            <a:r>
              <a:rPr lang="en-US" dirty="0" err="1"/>
              <a:t>israel</a:t>
            </a:r>
            <a:r>
              <a:rPr lang="en-US" dirty="0"/>
              <a:t> palacio on </a:t>
            </a:r>
            <a:r>
              <a:rPr lang="en-US" dirty="0" err="1">
                <a:hlinkClick r:id="rId3"/>
              </a:rPr>
              <a:t>Unsplash</a:t>
            </a:r>
            <a:r>
              <a:rPr lang="en-US" dirty="0"/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EDCF92-708B-42BD-8680-DB4A1F57983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1157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 by  </a:t>
            </a:r>
            <a:r>
              <a:rPr lang="en-US" dirty="0" err="1"/>
              <a:t>stefano</a:t>
            </a:r>
            <a:r>
              <a:rPr lang="en-US" dirty="0"/>
              <a:t> </a:t>
            </a:r>
            <a:r>
              <a:rPr lang="en-US" dirty="0" err="1"/>
              <a:t>pollio</a:t>
            </a:r>
            <a:r>
              <a:rPr lang="en-US" dirty="0"/>
              <a:t> on </a:t>
            </a:r>
            <a:r>
              <a:rPr lang="en-US" dirty="0" err="1">
                <a:hlinkClick r:id="rId3"/>
              </a:rPr>
              <a:t>Unsplash</a:t>
            </a:r>
            <a:r>
              <a:rPr lang="en-US" dirty="0"/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Photo by  </a:t>
            </a:r>
            <a:r>
              <a:rPr lang="en-US" dirty="0" err="1"/>
              <a:t>jonathan</a:t>
            </a:r>
            <a:r>
              <a:rPr lang="en-US" dirty="0"/>
              <a:t> </a:t>
            </a:r>
            <a:r>
              <a:rPr lang="en-US" dirty="0" err="1"/>
              <a:t>chng</a:t>
            </a:r>
            <a:r>
              <a:rPr lang="en-US" dirty="0"/>
              <a:t> on </a:t>
            </a:r>
            <a:r>
              <a:rPr lang="en-US" dirty="0" err="1">
                <a:hlinkClick r:id="rId3"/>
              </a:rPr>
              <a:t>Unsplash</a:t>
            </a:r>
            <a:r>
              <a:rPr lang="en-US" dirty="0"/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Photo by  </a:t>
            </a:r>
            <a:r>
              <a:rPr lang="en-US" dirty="0" err="1"/>
              <a:t>patrick</a:t>
            </a:r>
            <a:r>
              <a:rPr lang="en-US" dirty="0"/>
              <a:t> </a:t>
            </a:r>
            <a:r>
              <a:rPr lang="en-US" dirty="0" err="1"/>
              <a:t>tomasso</a:t>
            </a:r>
            <a:r>
              <a:rPr lang="en-US" dirty="0"/>
              <a:t> on </a:t>
            </a:r>
            <a:r>
              <a:rPr lang="en-US" dirty="0" err="1">
                <a:hlinkClick r:id="rId3"/>
              </a:rPr>
              <a:t>Unsplash</a:t>
            </a:r>
            <a:r>
              <a:rPr lang="en-US" dirty="0"/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Photo by  </a:t>
            </a:r>
            <a:r>
              <a:rPr lang="en-US" dirty="0" err="1"/>
              <a:t>leo</a:t>
            </a:r>
            <a:r>
              <a:rPr lang="en-US" dirty="0"/>
              <a:t> </a:t>
            </a:r>
            <a:r>
              <a:rPr lang="en-US" dirty="0" err="1"/>
              <a:t>wieling</a:t>
            </a:r>
            <a:r>
              <a:rPr lang="en-US" dirty="0"/>
              <a:t> on </a:t>
            </a:r>
            <a:r>
              <a:rPr lang="en-US" dirty="0" err="1">
                <a:hlinkClick r:id="rId3"/>
              </a:rPr>
              <a:t>Unsplash</a:t>
            </a:r>
            <a:r>
              <a:rPr lang="en-US" dirty="0"/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Photo by  </a:t>
            </a:r>
            <a:r>
              <a:rPr lang="en-US" dirty="0" err="1"/>
              <a:t>israel</a:t>
            </a:r>
            <a:r>
              <a:rPr lang="en-US" dirty="0"/>
              <a:t> palacio on </a:t>
            </a:r>
            <a:r>
              <a:rPr lang="en-US" dirty="0" err="1">
                <a:hlinkClick r:id="rId3"/>
              </a:rPr>
              <a:t>Unsplash</a:t>
            </a:r>
            <a:r>
              <a:rPr lang="en-US" dirty="0"/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EDCF92-708B-42BD-8680-DB4A1F57983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883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 by  </a:t>
            </a:r>
            <a:r>
              <a:rPr lang="en-US" dirty="0" err="1"/>
              <a:t>stefano</a:t>
            </a:r>
            <a:r>
              <a:rPr lang="en-US" dirty="0"/>
              <a:t> </a:t>
            </a:r>
            <a:r>
              <a:rPr lang="en-US" dirty="0" err="1"/>
              <a:t>pollio</a:t>
            </a:r>
            <a:r>
              <a:rPr lang="en-US" dirty="0"/>
              <a:t> on </a:t>
            </a:r>
            <a:r>
              <a:rPr lang="en-US" dirty="0" err="1">
                <a:hlinkClick r:id="rId3"/>
              </a:rPr>
              <a:t>Unsplash</a:t>
            </a:r>
            <a:r>
              <a:rPr lang="en-US" dirty="0"/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Photo by  </a:t>
            </a:r>
            <a:r>
              <a:rPr lang="en-US" dirty="0" err="1"/>
              <a:t>jonathan</a:t>
            </a:r>
            <a:r>
              <a:rPr lang="en-US" dirty="0"/>
              <a:t> </a:t>
            </a:r>
            <a:r>
              <a:rPr lang="en-US" dirty="0" err="1"/>
              <a:t>chng</a:t>
            </a:r>
            <a:r>
              <a:rPr lang="en-US" dirty="0"/>
              <a:t> on </a:t>
            </a:r>
            <a:r>
              <a:rPr lang="en-US" dirty="0" err="1">
                <a:hlinkClick r:id="rId3"/>
              </a:rPr>
              <a:t>Unsplash</a:t>
            </a:r>
            <a:r>
              <a:rPr lang="en-US" dirty="0"/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Photo by  </a:t>
            </a:r>
            <a:r>
              <a:rPr lang="en-US" dirty="0" err="1"/>
              <a:t>patrick</a:t>
            </a:r>
            <a:r>
              <a:rPr lang="en-US" dirty="0"/>
              <a:t> </a:t>
            </a:r>
            <a:r>
              <a:rPr lang="en-US" dirty="0" err="1"/>
              <a:t>tomasso</a:t>
            </a:r>
            <a:r>
              <a:rPr lang="en-US" dirty="0"/>
              <a:t> on </a:t>
            </a:r>
            <a:r>
              <a:rPr lang="en-US" dirty="0" err="1">
                <a:hlinkClick r:id="rId3"/>
              </a:rPr>
              <a:t>Unsplash</a:t>
            </a:r>
            <a:r>
              <a:rPr lang="en-US" dirty="0"/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Photo by  </a:t>
            </a:r>
            <a:r>
              <a:rPr lang="en-US" dirty="0" err="1"/>
              <a:t>leo</a:t>
            </a:r>
            <a:r>
              <a:rPr lang="en-US" dirty="0"/>
              <a:t> </a:t>
            </a:r>
            <a:r>
              <a:rPr lang="en-US" dirty="0" err="1"/>
              <a:t>wieling</a:t>
            </a:r>
            <a:r>
              <a:rPr lang="en-US" dirty="0"/>
              <a:t> on </a:t>
            </a:r>
            <a:r>
              <a:rPr lang="en-US" dirty="0" err="1">
                <a:hlinkClick r:id="rId3"/>
              </a:rPr>
              <a:t>Unsplash</a:t>
            </a:r>
            <a:r>
              <a:rPr lang="en-US" dirty="0"/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Photo by  </a:t>
            </a:r>
            <a:r>
              <a:rPr lang="en-US" dirty="0" err="1"/>
              <a:t>israel</a:t>
            </a:r>
            <a:r>
              <a:rPr lang="en-US" dirty="0"/>
              <a:t> palacio on </a:t>
            </a:r>
            <a:r>
              <a:rPr lang="en-US" dirty="0" err="1">
                <a:hlinkClick r:id="rId3"/>
              </a:rPr>
              <a:t>Unsplash</a:t>
            </a:r>
            <a:r>
              <a:rPr lang="en-US" dirty="0"/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EDCF92-708B-42BD-8680-DB4A1F57983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7928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 by  </a:t>
            </a:r>
            <a:r>
              <a:rPr lang="en-US" dirty="0" err="1"/>
              <a:t>stefano</a:t>
            </a:r>
            <a:r>
              <a:rPr lang="en-US" dirty="0"/>
              <a:t> </a:t>
            </a:r>
            <a:r>
              <a:rPr lang="en-US" dirty="0" err="1"/>
              <a:t>pollio</a:t>
            </a:r>
            <a:r>
              <a:rPr lang="en-US" dirty="0"/>
              <a:t> on </a:t>
            </a:r>
            <a:r>
              <a:rPr lang="en-US" dirty="0" err="1">
                <a:hlinkClick r:id="rId3"/>
              </a:rPr>
              <a:t>Unsplash</a:t>
            </a:r>
            <a:r>
              <a:rPr lang="en-US" dirty="0"/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Photo by  </a:t>
            </a:r>
            <a:r>
              <a:rPr lang="en-US" dirty="0" err="1"/>
              <a:t>jonathan</a:t>
            </a:r>
            <a:r>
              <a:rPr lang="en-US" dirty="0"/>
              <a:t> </a:t>
            </a:r>
            <a:r>
              <a:rPr lang="en-US" dirty="0" err="1"/>
              <a:t>chng</a:t>
            </a:r>
            <a:r>
              <a:rPr lang="en-US" dirty="0"/>
              <a:t> on </a:t>
            </a:r>
            <a:r>
              <a:rPr lang="en-US" dirty="0" err="1">
                <a:hlinkClick r:id="rId3"/>
              </a:rPr>
              <a:t>Unsplash</a:t>
            </a:r>
            <a:r>
              <a:rPr lang="en-US" dirty="0"/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Photo by  </a:t>
            </a:r>
            <a:r>
              <a:rPr lang="en-US" dirty="0" err="1"/>
              <a:t>patrick</a:t>
            </a:r>
            <a:r>
              <a:rPr lang="en-US" dirty="0"/>
              <a:t> </a:t>
            </a:r>
            <a:r>
              <a:rPr lang="en-US" dirty="0" err="1"/>
              <a:t>tomasso</a:t>
            </a:r>
            <a:r>
              <a:rPr lang="en-US" dirty="0"/>
              <a:t> on </a:t>
            </a:r>
            <a:r>
              <a:rPr lang="en-US" dirty="0" err="1">
                <a:hlinkClick r:id="rId3"/>
              </a:rPr>
              <a:t>Unsplash</a:t>
            </a:r>
            <a:r>
              <a:rPr lang="en-US" dirty="0"/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Photo by  </a:t>
            </a:r>
            <a:r>
              <a:rPr lang="en-US" dirty="0" err="1"/>
              <a:t>leo</a:t>
            </a:r>
            <a:r>
              <a:rPr lang="en-US" dirty="0"/>
              <a:t> </a:t>
            </a:r>
            <a:r>
              <a:rPr lang="en-US" dirty="0" err="1"/>
              <a:t>wieling</a:t>
            </a:r>
            <a:r>
              <a:rPr lang="en-US" dirty="0"/>
              <a:t> on </a:t>
            </a:r>
            <a:r>
              <a:rPr lang="en-US" dirty="0" err="1">
                <a:hlinkClick r:id="rId3"/>
              </a:rPr>
              <a:t>Unsplash</a:t>
            </a:r>
            <a:r>
              <a:rPr lang="en-US" dirty="0"/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Photo by  </a:t>
            </a:r>
            <a:r>
              <a:rPr lang="en-US" dirty="0" err="1"/>
              <a:t>israel</a:t>
            </a:r>
            <a:r>
              <a:rPr lang="en-US" dirty="0"/>
              <a:t> palacio on </a:t>
            </a:r>
            <a:r>
              <a:rPr lang="en-US" dirty="0" err="1">
                <a:hlinkClick r:id="rId3"/>
              </a:rPr>
              <a:t>Unsplash</a:t>
            </a:r>
            <a:r>
              <a:rPr lang="en-US" dirty="0"/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EDCF92-708B-42BD-8680-DB4A1F57983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4773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 by </a:t>
            </a:r>
            <a:r>
              <a:rPr lang="en-US" dirty="0">
                <a:hlinkClick r:id="rId3"/>
              </a:rPr>
              <a:t>Frank Septillion</a:t>
            </a:r>
            <a:r>
              <a:rPr lang="en-US" dirty="0"/>
              <a:t> on </a:t>
            </a:r>
            <a:r>
              <a:rPr lang="en-US" dirty="0" err="1">
                <a:hlinkClick r:id="rId4"/>
              </a:rPr>
              <a:t>Unsplash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EDCF92-708B-42BD-8680-DB4A1F57983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9031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 by </a:t>
            </a:r>
            <a:r>
              <a:rPr lang="en-US" dirty="0">
                <a:hlinkClick r:id="rId3"/>
              </a:rPr>
              <a:t>Frank Septillion</a:t>
            </a:r>
            <a:r>
              <a:rPr lang="en-US" dirty="0"/>
              <a:t> on </a:t>
            </a:r>
            <a:r>
              <a:rPr lang="en-US" dirty="0" err="1">
                <a:hlinkClick r:id="rId4"/>
              </a:rPr>
              <a:t>Unsplash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EDCF92-708B-42BD-8680-DB4A1F57983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9749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 by </a:t>
            </a:r>
            <a:r>
              <a:rPr lang="en-US" dirty="0">
                <a:hlinkClick r:id="rId3"/>
              </a:rPr>
              <a:t>Frank Septillion</a:t>
            </a:r>
            <a:r>
              <a:rPr lang="en-US" dirty="0"/>
              <a:t> on </a:t>
            </a:r>
            <a:r>
              <a:rPr lang="en-US" dirty="0" err="1">
                <a:hlinkClick r:id="rId4"/>
              </a:rPr>
              <a:t>Unsplash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EDCF92-708B-42BD-8680-DB4A1F57983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661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 by </a:t>
            </a:r>
            <a:r>
              <a:rPr lang="en-US" dirty="0">
                <a:hlinkClick r:id="rId3"/>
              </a:rPr>
              <a:t>Frank Septillion</a:t>
            </a:r>
            <a:r>
              <a:rPr lang="en-US" dirty="0"/>
              <a:t> on </a:t>
            </a:r>
            <a:r>
              <a:rPr lang="en-US" dirty="0" err="1">
                <a:hlinkClick r:id="rId4"/>
              </a:rPr>
              <a:t>Unsplash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EDCF92-708B-42BD-8680-DB4A1F57983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339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 by </a:t>
            </a:r>
            <a:r>
              <a:rPr lang="en-US" dirty="0">
                <a:hlinkClick r:id="rId3"/>
              </a:rPr>
              <a:t>Frank Septillion</a:t>
            </a:r>
            <a:r>
              <a:rPr lang="en-US" dirty="0"/>
              <a:t> on </a:t>
            </a:r>
            <a:r>
              <a:rPr lang="en-US" dirty="0" err="1">
                <a:hlinkClick r:id="rId4"/>
              </a:rPr>
              <a:t>Unsplash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EDCF92-708B-42BD-8680-DB4A1F57983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3032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 by </a:t>
            </a:r>
            <a:r>
              <a:rPr lang="en-US" dirty="0">
                <a:hlinkClick r:id="rId3"/>
              </a:rPr>
              <a:t>Frank Septillion</a:t>
            </a:r>
            <a:r>
              <a:rPr lang="en-US" dirty="0"/>
              <a:t> on </a:t>
            </a:r>
            <a:r>
              <a:rPr lang="en-US" dirty="0" err="1">
                <a:hlinkClick r:id="rId4"/>
              </a:rPr>
              <a:t>Unsplash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EDCF92-708B-42BD-8680-DB4A1F57983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0264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 by </a:t>
            </a:r>
            <a:r>
              <a:rPr lang="en-US" dirty="0">
                <a:hlinkClick r:id="rId3"/>
              </a:rPr>
              <a:t>Frank Septillion</a:t>
            </a:r>
            <a:r>
              <a:rPr lang="en-US" dirty="0"/>
              <a:t> on </a:t>
            </a:r>
            <a:r>
              <a:rPr lang="en-US" dirty="0" err="1">
                <a:hlinkClick r:id="rId4"/>
              </a:rPr>
              <a:t>Unsplash</a:t>
            </a:r>
            <a:r>
              <a:rPr lang="en-US" dirty="0"/>
              <a:t> </a:t>
            </a:r>
          </a:p>
          <a:p>
            <a:r>
              <a:rPr lang="en-US" dirty="0"/>
              <a:t>Photo by </a:t>
            </a:r>
            <a:r>
              <a:rPr lang="en-US" dirty="0">
                <a:hlinkClick r:id="rId5"/>
              </a:rPr>
              <a:t>Joshua Fuller</a:t>
            </a:r>
            <a:r>
              <a:rPr lang="en-US" dirty="0"/>
              <a:t> on </a:t>
            </a:r>
            <a:r>
              <a:rPr lang="en-US" dirty="0" err="1">
                <a:hlinkClick r:id="rId4"/>
              </a:rPr>
              <a:t>Unsplash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EDCF92-708B-42BD-8680-DB4A1F57983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5383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 by </a:t>
            </a:r>
            <a:r>
              <a:rPr lang="en-US" dirty="0" err="1">
                <a:hlinkClick r:id="rId3"/>
              </a:rPr>
              <a:t>freestocks</a:t>
            </a:r>
            <a:r>
              <a:rPr lang="en-US" dirty="0"/>
              <a:t> on </a:t>
            </a:r>
            <a:r>
              <a:rPr lang="en-US" dirty="0" err="1">
                <a:hlinkClick r:id="rId4"/>
              </a:rPr>
              <a:t>Unsplash</a:t>
            </a:r>
            <a:r>
              <a:rPr lang="en-US" dirty="0"/>
              <a:t> </a:t>
            </a:r>
          </a:p>
          <a:p>
            <a:r>
              <a:rPr lang="en-US" dirty="0"/>
              <a:t>Photo by </a:t>
            </a:r>
            <a:r>
              <a:rPr lang="en-US" dirty="0">
                <a:hlinkClick r:id="rId5"/>
              </a:rPr>
              <a:t>Martin </a:t>
            </a:r>
            <a:r>
              <a:rPr lang="en-US" dirty="0" err="1">
                <a:hlinkClick r:id="rId5"/>
              </a:rPr>
              <a:t>Hexeberg</a:t>
            </a:r>
            <a:r>
              <a:rPr lang="en-US" dirty="0"/>
              <a:t> on </a:t>
            </a:r>
            <a:r>
              <a:rPr lang="en-US" dirty="0" err="1">
                <a:hlinkClick r:id="rId4"/>
              </a:rPr>
              <a:t>Unsplash</a:t>
            </a:r>
            <a:r>
              <a:rPr lang="en-US" dirty="0"/>
              <a:t> </a:t>
            </a:r>
          </a:p>
          <a:p>
            <a:r>
              <a:rPr lang="en-US" dirty="0"/>
              <a:t>Photo by </a:t>
            </a:r>
            <a:r>
              <a:rPr lang="en-US" dirty="0">
                <a:hlinkClick r:id="rId6"/>
              </a:rPr>
              <a:t>Alexander Popov</a:t>
            </a:r>
            <a:r>
              <a:rPr lang="en-US" dirty="0"/>
              <a:t> on </a:t>
            </a:r>
            <a:r>
              <a:rPr lang="en-US" dirty="0" err="1">
                <a:hlinkClick r:id="rId4"/>
              </a:rPr>
              <a:t>Unsplash</a:t>
            </a:r>
            <a:r>
              <a:rPr lang="en-US" dirty="0"/>
              <a:t> </a:t>
            </a:r>
          </a:p>
          <a:p>
            <a:r>
              <a:rPr lang="en-US" dirty="0"/>
              <a:t>Photo by </a:t>
            </a:r>
            <a:r>
              <a:rPr lang="en-US" dirty="0">
                <a:hlinkClick r:id="rId7"/>
              </a:rPr>
              <a:t>Matthias Wagner</a:t>
            </a:r>
            <a:r>
              <a:rPr lang="en-US" dirty="0"/>
              <a:t> on </a:t>
            </a:r>
            <a:r>
              <a:rPr lang="en-US" dirty="0" err="1">
                <a:hlinkClick r:id="rId4"/>
              </a:rPr>
              <a:t>Unsplash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EDCF92-708B-42BD-8680-DB4A1F57983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1758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BA3804-116A-593A-9926-13C4F99969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4CFECD-2E63-38F8-9058-19CF0FA55C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723B3F-55A5-BED3-F7EA-8545E4A874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5A3C5-C84E-4FAD-9AAC-6508D1A5CE25}" type="datetimeFigureOut">
              <a:rPr lang="en-US" smtClean="0"/>
              <a:t>4/3/2023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9BE5EB-25AD-92D6-5BB0-5B7CA419CB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798E25-5FA8-D9D7-8A9A-4092300249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3122D-F12A-4AEE-804B-8A547861C0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3997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C7DA9-C965-0040-A5D8-E8D946BCA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35E157-4AA1-F608-CB52-82001F529D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5CD316-EA07-E121-FACF-A6A16B4A79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5A3C5-C84E-4FAD-9AAC-6508D1A5CE25}" type="datetimeFigureOut">
              <a:rPr lang="en-US" smtClean="0"/>
              <a:t>4/3/2023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252073-B009-B6FB-9A0C-EFFE3E55B6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4F6484-D1A2-AA04-7D5B-6C4CB25EEF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3122D-F12A-4AEE-804B-8A547861C0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9113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C3D4A07-D9A6-DAF1-3CCD-1989D4013AB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E677080-F720-4FDB-B5D3-945225EAF9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E8042C-D186-F0B1-DC55-CA5D47D391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5A3C5-C84E-4FAD-9AAC-6508D1A5CE25}" type="datetimeFigureOut">
              <a:rPr lang="en-US" smtClean="0"/>
              <a:t>4/3/2023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6E73D2-E70F-A7F8-F214-B73E40BF38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77E048-5A3B-A13D-A099-F5C8B2101E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3122D-F12A-4AEE-804B-8A547861C0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1647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57B937-C3F4-F051-E056-F10DACC15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2022A3-1CA7-E45D-19A4-E7F3AB1DA2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E3C8E6-47E2-B3A9-EB6A-BA474DDF6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5A3C5-C84E-4FAD-9AAC-6508D1A5CE25}" type="datetimeFigureOut">
              <a:rPr lang="en-US" smtClean="0"/>
              <a:t>4/3/2023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52AA51-C5A2-AAFC-C759-524AC05870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AA6747-8976-58AD-FBD8-315C35CDF4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3122D-F12A-4AEE-804B-8A547861C0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4853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70C816-8050-44E0-0B50-7928C47721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18D957-3BCD-649A-845F-D45CB46070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2B80FE-88B7-1D16-4322-AF08BDD34E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5A3C5-C84E-4FAD-9AAC-6508D1A5CE25}" type="datetimeFigureOut">
              <a:rPr lang="en-US" smtClean="0"/>
              <a:t>4/3/2023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B78BA6-EF04-9698-C62A-1CE9349871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9797AC-5E45-6C15-0EEC-3056E5340C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3122D-F12A-4AEE-804B-8A547861C0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3809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44201-438F-65A7-9B70-731DBAD71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AD1E9C-B535-CE07-8402-0B97E0FD06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9AFE8C-2A7E-4C91-58EA-868541A5BF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7D709D-F446-5949-6722-999DBE8C10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5A3C5-C84E-4FAD-9AAC-6508D1A5CE25}" type="datetimeFigureOut">
              <a:rPr lang="en-US" smtClean="0"/>
              <a:t>4/3/2023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C9DEE2-A2B7-0EB1-5C30-29210953F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DE58A0-0161-234A-7D09-E1E4E37DD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3122D-F12A-4AEE-804B-8A547861C0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8856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F8C7B6-683F-5937-3461-742A623E33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6FF785-7790-C63E-D448-050BE460C3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CA74ED-DF82-2F2A-FE20-7429BB6789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87A19B-E0B0-1637-C122-AC945A8A410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4026800-92A6-41A2-A970-45FFFDB249C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A091ED1-4695-FE72-FC9A-3AEE4ED08D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5A3C5-C84E-4FAD-9AAC-6508D1A5CE25}" type="datetimeFigureOut">
              <a:rPr lang="en-US" smtClean="0"/>
              <a:t>4/3/2023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B3B6345-F50D-4938-9DDD-395D858976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EB93662-0A60-8302-6B99-B1167B216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3122D-F12A-4AEE-804B-8A547861C0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5987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E97CB3-F5F6-A2F0-3555-B06BBF4D9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DCB5CDB-D9BA-A241-BD1C-A8201BD037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5A3C5-C84E-4FAD-9AAC-6508D1A5CE25}" type="datetimeFigureOut">
              <a:rPr lang="en-US" smtClean="0"/>
              <a:t>4/3/2023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597C7E-14DE-A920-6F42-F3FFE31A28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83B9D2-3446-AEF6-5AD2-64089200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838" y="6356350"/>
            <a:ext cx="2743200" cy="365125"/>
          </a:xfrm>
        </p:spPr>
        <p:txBody>
          <a:bodyPr/>
          <a:lstStyle/>
          <a:p>
            <a:fld id="{30A3122D-F12A-4AEE-804B-8A547861C0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3703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FFFD666-9BD8-5EEE-E9C3-4FD0D3CD80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5A3C5-C84E-4FAD-9AAC-6508D1A5CE25}" type="datetimeFigureOut">
              <a:rPr lang="en-US" smtClean="0"/>
              <a:t>4/3/2023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3E2114-85C1-A43D-BAEB-07894EB3C4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98E82B-2455-0335-5EB9-C55587B40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3122D-F12A-4AEE-804B-8A547861C0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5891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B5EBF-888B-DB8B-76AB-45C980EB09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233736-DD60-FF09-2346-3CD6F49771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88A7EA-1063-5961-62A7-2BF568B976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32E3C8-F431-345C-1C58-CD5B8B327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5A3C5-C84E-4FAD-9AAC-6508D1A5CE25}" type="datetimeFigureOut">
              <a:rPr lang="en-US" smtClean="0"/>
              <a:t>4/3/2023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13D2B2-A4B5-DE06-1229-098C8B7F94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1A6BE5-565A-32F0-5FB1-9F6AA9A5B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3122D-F12A-4AEE-804B-8A547861C0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2099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FD19E-BE4B-6BEE-53AE-7406D4BB3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38382F7-6C8D-7849-8F47-E6DC0665C0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70F105-DECE-3555-A4BC-217F969913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D0377F-9182-85F2-3E10-B7CE5FFDAC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5A3C5-C84E-4FAD-9AAC-6508D1A5CE25}" type="datetimeFigureOut">
              <a:rPr lang="en-US" smtClean="0"/>
              <a:t>4/3/2023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BCC02A-E3B2-1FEA-ADE9-1B54958C1D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D66DC9-13A0-4178-9542-66A5A7CCC8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3122D-F12A-4AEE-804B-8A547861C0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7812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1E26476-4B52-8E75-7F4F-4895B8C5D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296863"/>
            <a:ext cx="11522075" cy="11509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006F6C-5E13-259C-8F43-C175A46F9F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4963" y="1825625"/>
            <a:ext cx="1152207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071D0D-1DF4-3A74-6EB6-8874D7CA60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85A3C5-C84E-4FAD-9AAC-6508D1A5CE25}" type="datetimeFigureOut">
              <a:rPr lang="en-US" smtClean="0"/>
              <a:t>4/3/2023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73940D-1EDB-80BA-AC24-A06B26EBB7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102402-0D43-1859-F7EC-DEA6B56D2F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A3122D-F12A-4AEE-804B-8A547861C0B9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0A11648-5179-F6E5-DB6F-C2BABFE04932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76470"/>
            <a:ext cx="2906917" cy="800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5379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11" userDrawn="1">
          <p15:clr>
            <a:srgbClr val="F26B43"/>
          </p15:clr>
        </p15:guide>
        <p15:guide id="2" pos="7469" userDrawn="1">
          <p15:clr>
            <a:srgbClr val="F26B43"/>
          </p15:clr>
        </p15:guide>
        <p15:guide id="3" orient="horz" pos="187" userDrawn="1">
          <p15:clr>
            <a:srgbClr val="F26B43"/>
          </p15:clr>
        </p15:guide>
        <p15:guide id="4" orient="horz" pos="397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3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3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3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3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13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svg"/><Relationship Id="rId11" Type="http://schemas.openxmlformats.org/officeDocument/2006/relationships/image" Target="../media/image33.png"/><Relationship Id="rId5" Type="http://schemas.openxmlformats.org/officeDocument/2006/relationships/image" Target="../media/image15.png"/><Relationship Id="rId10" Type="http://schemas.openxmlformats.org/officeDocument/2006/relationships/image" Target="../media/image32.png"/><Relationship Id="rId4" Type="http://schemas.openxmlformats.org/officeDocument/2006/relationships/image" Target="../media/image14.svg"/><Relationship Id="rId9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3" Type="http://schemas.openxmlformats.org/officeDocument/2006/relationships/image" Target="../media/image13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10" Type="http://schemas.openxmlformats.org/officeDocument/2006/relationships/hyperlink" Target="https://github.com/Chaiyanan09/Project" TargetMode="External"/><Relationship Id="rId4" Type="http://schemas.openxmlformats.org/officeDocument/2006/relationships/image" Target="../media/image14.svg"/><Relationship Id="rId9" Type="http://schemas.openxmlformats.org/officeDocument/2006/relationships/hyperlink" Target="https://youtu.be/mLHlywvTx8o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3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3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Block Arc 32">
            <a:extLst>
              <a:ext uri="{FF2B5EF4-FFF2-40B4-BE49-F238E27FC236}">
                <a16:creationId xmlns:a16="http://schemas.microsoft.com/office/drawing/2014/main" id="{2FAB1B89-B0AE-576E-C1B2-E534893E8DAB}"/>
              </a:ext>
            </a:extLst>
          </p:cNvPr>
          <p:cNvSpPr/>
          <p:nvPr/>
        </p:nvSpPr>
        <p:spPr>
          <a:xfrm rot="5400000" flipH="1" flipV="1">
            <a:off x="8241728" y="4924960"/>
            <a:ext cx="1590541" cy="1590541"/>
          </a:xfrm>
          <a:prstGeom prst="blockArc">
            <a:avLst>
              <a:gd name="adj1" fmla="val 5832300"/>
              <a:gd name="adj2" fmla="val 77390"/>
              <a:gd name="adj3" fmla="val 1878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1D8B5AFE-A597-F58E-79A2-5352CBA651D2}"/>
              </a:ext>
            </a:extLst>
          </p:cNvPr>
          <p:cNvCxnSpPr>
            <a:cxnSpLocks/>
          </p:cNvCxnSpPr>
          <p:nvPr/>
        </p:nvCxnSpPr>
        <p:spPr>
          <a:xfrm>
            <a:off x="2662178" y="2106592"/>
            <a:ext cx="7259062" cy="0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9C2C8248-3C6F-1D66-64DA-1AAA19C68A62}"/>
              </a:ext>
            </a:extLst>
          </p:cNvPr>
          <p:cNvSpPr/>
          <p:nvPr/>
        </p:nvSpPr>
        <p:spPr>
          <a:xfrm>
            <a:off x="0" y="0"/>
            <a:ext cx="9618562" cy="207186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07C51B-EE8A-7E19-337C-1EF8144E663C}"/>
              </a:ext>
            </a:extLst>
          </p:cNvPr>
          <p:cNvSpPr txBox="1"/>
          <p:nvPr/>
        </p:nvSpPr>
        <p:spPr>
          <a:xfrm>
            <a:off x="334962" y="2718172"/>
            <a:ext cx="8992868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3600"/>
              </a:spcAft>
            </a:pPr>
            <a:r>
              <a:rPr lang="en-US" sz="8800" b="1" dirty="0">
                <a:solidFill>
                  <a:srgbClr val="1DB954"/>
                </a:solidFill>
              </a:rPr>
              <a:t>Fundamentals ll</a:t>
            </a:r>
            <a:endParaRPr lang="en-US" sz="8800" b="1" dirty="0">
              <a:solidFill>
                <a:schemeClr val="bg1"/>
              </a:solidFill>
            </a:endParaRPr>
          </a:p>
          <a:p>
            <a:pPr>
              <a:spcAft>
                <a:spcPts val="3600"/>
              </a:spcAft>
            </a:pPr>
            <a:r>
              <a:rPr lang="en-US" sz="4800" b="1" dirty="0">
                <a:solidFill>
                  <a:schemeClr val="bg1"/>
                </a:solidFill>
              </a:rPr>
              <a:t>Project Thai Cooking Guide</a:t>
            </a:r>
            <a:endParaRPr lang="en-US" sz="6600" b="1" dirty="0">
              <a:solidFill>
                <a:schemeClr val="bg1"/>
              </a:solidFill>
            </a:endParaRPr>
          </a:p>
        </p:txBody>
      </p:sp>
      <p:sp>
        <p:nvSpPr>
          <p:cNvPr id="13" name="Rectangle: Top Corners Rounded 12">
            <a:extLst>
              <a:ext uri="{FF2B5EF4-FFF2-40B4-BE49-F238E27FC236}">
                <a16:creationId xmlns:a16="http://schemas.microsoft.com/office/drawing/2014/main" id="{33DF9C08-447A-1313-A46F-71430CC93838}"/>
              </a:ext>
            </a:extLst>
          </p:cNvPr>
          <p:cNvSpPr/>
          <p:nvPr/>
        </p:nvSpPr>
        <p:spPr>
          <a:xfrm>
            <a:off x="9037002" y="0"/>
            <a:ext cx="3154996" cy="6858000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1DB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BE4E7984-497A-6366-05D4-C73F944B01C3}"/>
              </a:ext>
            </a:extLst>
          </p:cNvPr>
          <p:cNvGrpSpPr/>
          <p:nvPr/>
        </p:nvGrpSpPr>
        <p:grpSpPr>
          <a:xfrm rot="20212618">
            <a:off x="9504797" y="663133"/>
            <a:ext cx="654942" cy="680132"/>
            <a:chOff x="6714281" y="3033918"/>
            <a:chExt cx="792480" cy="822960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2EDBB0C-C99E-63F6-0A3C-B07870F015C8}"/>
                </a:ext>
              </a:extLst>
            </p:cNvPr>
            <p:cNvSpPr/>
            <p:nvPr/>
          </p:nvSpPr>
          <p:spPr>
            <a:xfrm>
              <a:off x="6714281" y="3033918"/>
              <a:ext cx="792480" cy="82296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3" name="Graphic 22" descr="Music note outline">
              <a:extLst>
                <a:ext uri="{FF2B5EF4-FFF2-40B4-BE49-F238E27FC236}">
                  <a16:creationId xmlns:a16="http://schemas.microsoft.com/office/drawing/2014/main" id="{D0DBD263-1023-8044-0E56-988D7C3F91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826636" y="3161513"/>
              <a:ext cx="567771" cy="567771"/>
            </a:xfrm>
            <a:prstGeom prst="rect">
              <a:avLst/>
            </a:prstGeom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AAC2752-81B3-8900-1568-FF1F757AA32B}"/>
              </a:ext>
            </a:extLst>
          </p:cNvPr>
          <p:cNvGrpSpPr/>
          <p:nvPr/>
        </p:nvGrpSpPr>
        <p:grpSpPr>
          <a:xfrm rot="1725106">
            <a:off x="10750192" y="1057314"/>
            <a:ext cx="1054791" cy="1095360"/>
            <a:chOff x="10454640" y="1737360"/>
            <a:chExt cx="792480" cy="822960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8CD16CE5-D46B-A54D-481E-0FDF08BBA5EA}"/>
                </a:ext>
              </a:extLst>
            </p:cNvPr>
            <p:cNvSpPr/>
            <p:nvPr/>
          </p:nvSpPr>
          <p:spPr>
            <a:xfrm>
              <a:off x="10454640" y="1737360"/>
              <a:ext cx="792480" cy="82296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5" name="Graphic 24" descr="Music notes outline">
              <a:extLst>
                <a:ext uri="{FF2B5EF4-FFF2-40B4-BE49-F238E27FC236}">
                  <a16:creationId xmlns:a16="http://schemas.microsoft.com/office/drawing/2014/main" id="{2318372A-3CA4-4303-D2D1-20B43216A78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566995" y="1864955"/>
              <a:ext cx="567771" cy="567771"/>
            </a:xfrm>
            <a:prstGeom prst="rect">
              <a:avLst/>
            </a:prstGeom>
          </p:spPr>
        </p:pic>
      </p:grpSp>
      <p:sp>
        <p:nvSpPr>
          <p:cNvPr id="32" name="Block Arc 31">
            <a:extLst>
              <a:ext uri="{FF2B5EF4-FFF2-40B4-BE49-F238E27FC236}">
                <a16:creationId xmlns:a16="http://schemas.microsoft.com/office/drawing/2014/main" id="{77AF9ACB-B7B1-85CC-5751-ACE4C8CBDA1D}"/>
              </a:ext>
            </a:extLst>
          </p:cNvPr>
          <p:cNvSpPr/>
          <p:nvPr/>
        </p:nvSpPr>
        <p:spPr>
          <a:xfrm rot="16200000" flipV="1">
            <a:off x="-869339" y="1"/>
            <a:ext cx="1715529" cy="1715529"/>
          </a:xfrm>
          <a:prstGeom prst="blockArc">
            <a:avLst>
              <a:gd name="adj1" fmla="val 10800000"/>
              <a:gd name="adj2" fmla="val 21551066"/>
              <a:gd name="adj3" fmla="val 17623"/>
            </a:avLst>
          </a:prstGeom>
          <a:solidFill>
            <a:srgbClr val="1DB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E929BE47-AFA6-52D9-6257-C87951F26B60}"/>
              </a:ext>
            </a:extLst>
          </p:cNvPr>
          <p:cNvSpPr/>
          <p:nvPr/>
        </p:nvSpPr>
        <p:spPr>
          <a:xfrm>
            <a:off x="334963" y="1679756"/>
            <a:ext cx="2378419" cy="80431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Block Arc 3">
            <a:extLst>
              <a:ext uri="{FF2B5EF4-FFF2-40B4-BE49-F238E27FC236}">
                <a16:creationId xmlns:a16="http://schemas.microsoft.com/office/drawing/2014/main" id="{9D767714-5E9F-91F2-0B71-78EA19275AF1}"/>
              </a:ext>
            </a:extLst>
          </p:cNvPr>
          <p:cNvSpPr/>
          <p:nvPr/>
        </p:nvSpPr>
        <p:spPr>
          <a:xfrm flipV="1">
            <a:off x="1855617" y="-864083"/>
            <a:ext cx="1715529" cy="1715529"/>
          </a:xfrm>
          <a:prstGeom prst="blockArc">
            <a:avLst>
              <a:gd name="adj1" fmla="val 10800000"/>
              <a:gd name="adj2" fmla="val 21551066"/>
              <a:gd name="adj3" fmla="val 17623"/>
            </a:avLst>
          </a:prstGeom>
          <a:solidFill>
            <a:srgbClr val="1DB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Block Arc 4">
            <a:extLst>
              <a:ext uri="{FF2B5EF4-FFF2-40B4-BE49-F238E27FC236}">
                <a16:creationId xmlns:a16="http://schemas.microsoft.com/office/drawing/2014/main" id="{C603CD72-972E-CCD1-47DE-67CBA884E8F2}"/>
              </a:ext>
            </a:extLst>
          </p:cNvPr>
          <p:cNvSpPr/>
          <p:nvPr/>
        </p:nvSpPr>
        <p:spPr>
          <a:xfrm rot="13349863" flipH="1" flipV="1">
            <a:off x="3225045" y="1293959"/>
            <a:ext cx="1590541" cy="1590541"/>
          </a:xfrm>
          <a:prstGeom prst="blockArc">
            <a:avLst>
              <a:gd name="adj1" fmla="val 8318465"/>
              <a:gd name="adj2" fmla="val 19141242"/>
              <a:gd name="adj3" fmla="val 1770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F272A79-26E7-1CD2-E613-EA9D4568D75E}"/>
              </a:ext>
            </a:extLst>
          </p:cNvPr>
          <p:cNvSpPr txBox="1"/>
          <p:nvPr/>
        </p:nvSpPr>
        <p:spPr>
          <a:xfrm>
            <a:off x="3719513" y="2753796"/>
            <a:ext cx="79343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th-TH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2EF8EBA-155D-D526-F615-72BB10615412}"/>
              </a:ext>
            </a:extLst>
          </p:cNvPr>
          <p:cNvSpPr txBox="1"/>
          <p:nvPr/>
        </p:nvSpPr>
        <p:spPr>
          <a:xfrm>
            <a:off x="404813" y="4010635"/>
            <a:ext cx="79343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3600"/>
              </a:spcAft>
            </a:pPr>
            <a:r>
              <a:rPr lang="en-US" sz="1800" b="1" dirty="0">
                <a:solidFill>
                  <a:srgbClr val="1DB954"/>
                </a:solidFill>
              </a:rPr>
              <a:t>03603112-65</a:t>
            </a:r>
            <a:endParaRPr lang="en-US" sz="2800" b="1" dirty="0">
              <a:solidFill>
                <a:srgbClr val="1DB954"/>
              </a:solidFill>
            </a:endParaRPr>
          </a:p>
        </p:txBody>
      </p:sp>
      <p:sp>
        <p:nvSpPr>
          <p:cNvPr id="36" name="Rectangle: Top Corners Rounded 35">
            <a:extLst>
              <a:ext uri="{FF2B5EF4-FFF2-40B4-BE49-F238E27FC236}">
                <a16:creationId xmlns:a16="http://schemas.microsoft.com/office/drawing/2014/main" id="{187ECBF8-B999-2AE3-BA3B-84BD9C2AE2C0}"/>
              </a:ext>
            </a:extLst>
          </p:cNvPr>
          <p:cNvSpPr/>
          <p:nvPr/>
        </p:nvSpPr>
        <p:spPr>
          <a:xfrm>
            <a:off x="9036998" y="5662038"/>
            <a:ext cx="3154996" cy="1001168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1DB954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7E491E8-E544-04CA-97E1-7C80419D14B4}"/>
              </a:ext>
            </a:extLst>
          </p:cNvPr>
          <p:cNvSpPr txBox="1"/>
          <p:nvPr/>
        </p:nvSpPr>
        <p:spPr>
          <a:xfrm>
            <a:off x="9579594" y="5815957"/>
            <a:ext cx="518337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3600"/>
              </a:spcAft>
            </a:pPr>
            <a:r>
              <a:rPr lang="th-TH" sz="1400" b="1" dirty="0"/>
              <a:t>นาย ชัยนันท์ ชัยนนถี  </a:t>
            </a:r>
            <a:r>
              <a:rPr lang="en-US" sz="1050" b="1" dirty="0"/>
              <a:t>6530300104</a:t>
            </a:r>
            <a:endParaRPr lang="en-US" sz="2000" b="1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800A01B-C366-328F-C0CA-E888060A7F3A}"/>
              </a:ext>
            </a:extLst>
          </p:cNvPr>
          <p:cNvSpPr txBox="1"/>
          <p:nvPr/>
        </p:nvSpPr>
        <p:spPr>
          <a:xfrm>
            <a:off x="9623660" y="6105646"/>
            <a:ext cx="62198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3600"/>
              </a:spcAft>
            </a:pPr>
            <a:r>
              <a:rPr lang="th-TH" sz="1400" b="1" dirty="0"/>
              <a:t>เสนอ อาจารย์ กุลวดี สมบูรณ์วิวัฒน์ </a:t>
            </a:r>
            <a:endParaRPr lang="en-US" sz="2000" b="1" dirty="0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0133F8F-47D8-8A4F-AA99-37AC57C11C58}"/>
              </a:ext>
            </a:extLst>
          </p:cNvPr>
          <p:cNvGrpSpPr/>
          <p:nvPr/>
        </p:nvGrpSpPr>
        <p:grpSpPr>
          <a:xfrm>
            <a:off x="9734716" y="2843671"/>
            <a:ext cx="1750132" cy="1443552"/>
            <a:chOff x="7005638" y="3648076"/>
            <a:chExt cx="344488" cy="300038"/>
          </a:xfrm>
        </p:grpSpPr>
        <p:sp>
          <p:nvSpPr>
            <p:cNvPr id="39" name="Freeform 90">
              <a:extLst>
                <a:ext uri="{FF2B5EF4-FFF2-40B4-BE49-F238E27FC236}">
                  <a16:creationId xmlns:a16="http://schemas.microsoft.com/office/drawing/2014/main" id="{AA113755-249A-1913-8548-D798C862E941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5638" y="3648076"/>
              <a:ext cx="344488" cy="269875"/>
            </a:xfrm>
            <a:custGeom>
              <a:avLst/>
              <a:gdLst>
                <a:gd name="T0" fmla="*/ 92 w 92"/>
                <a:gd name="T1" fmla="*/ 66 h 72"/>
                <a:gd name="T2" fmla="*/ 86 w 92"/>
                <a:gd name="T3" fmla="*/ 72 h 72"/>
                <a:gd name="T4" fmla="*/ 6 w 92"/>
                <a:gd name="T5" fmla="*/ 72 h 72"/>
                <a:gd name="T6" fmla="*/ 0 w 92"/>
                <a:gd name="T7" fmla="*/ 66 h 72"/>
                <a:gd name="T8" fmla="*/ 0 w 92"/>
                <a:gd name="T9" fmla="*/ 6 h 72"/>
                <a:gd name="T10" fmla="*/ 6 w 92"/>
                <a:gd name="T11" fmla="*/ 0 h 72"/>
                <a:gd name="T12" fmla="*/ 86 w 92"/>
                <a:gd name="T13" fmla="*/ 0 h 72"/>
                <a:gd name="T14" fmla="*/ 92 w 92"/>
                <a:gd name="T15" fmla="*/ 6 h 72"/>
                <a:gd name="T16" fmla="*/ 92 w 92"/>
                <a:gd name="T17" fmla="*/ 6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72">
                  <a:moveTo>
                    <a:pt x="92" y="66"/>
                  </a:moveTo>
                  <a:cubicBezTo>
                    <a:pt x="92" y="69"/>
                    <a:pt x="89" y="72"/>
                    <a:pt x="86" y="72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3" y="72"/>
                    <a:pt x="0" y="69"/>
                    <a:pt x="0" y="6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9" y="0"/>
                    <a:pt x="92" y="3"/>
                    <a:pt x="92" y="6"/>
                  </a:cubicBezTo>
                  <a:lnTo>
                    <a:pt x="92" y="66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0" name="Line 91">
              <a:extLst>
                <a:ext uri="{FF2B5EF4-FFF2-40B4-BE49-F238E27FC236}">
                  <a16:creationId xmlns:a16="http://schemas.microsoft.com/office/drawing/2014/main" id="{2E224620-E3D2-F313-E9D7-9096500CF25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72313" y="3948113"/>
              <a:ext cx="2111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1" name="Line 92">
              <a:extLst>
                <a:ext uri="{FF2B5EF4-FFF2-40B4-BE49-F238E27FC236}">
                  <a16:creationId xmlns:a16="http://schemas.microsoft.com/office/drawing/2014/main" id="{C1BD687E-34C6-CA12-665C-4C16442AE61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78676" y="3917951"/>
              <a:ext cx="0" cy="30163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2" name="Oval 93">
              <a:extLst>
                <a:ext uri="{FF2B5EF4-FFF2-40B4-BE49-F238E27FC236}">
                  <a16:creationId xmlns:a16="http://schemas.microsoft.com/office/drawing/2014/main" id="{77982568-411E-071F-57A7-FFF3F648B3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0738" y="3881438"/>
              <a:ext cx="14288" cy="14288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3" name="Line 94">
              <a:extLst>
                <a:ext uri="{FF2B5EF4-FFF2-40B4-BE49-F238E27FC236}">
                  <a16:creationId xmlns:a16="http://schemas.microsoft.com/office/drawing/2014/main" id="{721314FC-2939-E550-8736-4F117ADD066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05638" y="3857626"/>
              <a:ext cx="344488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4" name="Freeform 95">
              <a:extLst>
                <a:ext uri="{FF2B5EF4-FFF2-40B4-BE49-F238E27FC236}">
                  <a16:creationId xmlns:a16="http://schemas.microsoft.com/office/drawing/2014/main" id="{A9A76F1B-53E5-251A-B2BD-0DE99D0A457F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0576" y="3703638"/>
              <a:ext cx="82550" cy="101600"/>
            </a:xfrm>
            <a:custGeom>
              <a:avLst/>
              <a:gdLst>
                <a:gd name="T0" fmla="*/ 0 w 52"/>
                <a:gd name="T1" fmla="*/ 0 h 64"/>
                <a:gd name="T2" fmla="*/ 0 w 52"/>
                <a:gd name="T3" fmla="*/ 64 h 64"/>
                <a:gd name="T4" fmla="*/ 52 w 52"/>
                <a:gd name="T5" fmla="*/ 33 h 64"/>
                <a:gd name="T6" fmla="*/ 0 w 52"/>
                <a:gd name="T7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64">
                  <a:moveTo>
                    <a:pt x="0" y="0"/>
                  </a:moveTo>
                  <a:lnTo>
                    <a:pt x="0" y="64"/>
                  </a:lnTo>
                  <a:lnTo>
                    <a:pt x="52" y="33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DC1EA92-F2F4-E656-7A0D-AA9FFAC81905}"/>
              </a:ext>
            </a:extLst>
          </p:cNvPr>
          <p:cNvCxnSpPr>
            <a:cxnSpLocks/>
          </p:cNvCxnSpPr>
          <p:nvPr/>
        </p:nvCxnSpPr>
        <p:spPr>
          <a:xfrm>
            <a:off x="-5251" y="2118014"/>
            <a:ext cx="1075220" cy="0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AE9AA8C-32FF-8665-7C02-1C903AE49AD7}"/>
              </a:ext>
            </a:extLst>
          </p:cNvPr>
          <p:cNvGrpSpPr/>
          <p:nvPr/>
        </p:nvGrpSpPr>
        <p:grpSpPr>
          <a:xfrm>
            <a:off x="1274346" y="1824055"/>
            <a:ext cx="448450" cy="481910"/>
            <a:chOff x="2670175" y="3248025"/>
            <a:chExt cx="360363" cy="361950"/>
          </a:xfrm>
          <a:solidFill>
            <a:srgbClr val="1DB954"/>
          </a:solidFill>
        </p:grpSpPr>
        <p:sp>
          <p:nvSpPr>
            <p:cNvPr id="48" name="Freeform 7">
              <a:extLst>
                <a:ext uri="{FF2B5EF4-FFF2-40B4-BE49-F238E27FC236}">
                  <a16:creationId xmlns:a16="http://schemas.microsoft.com/office/drawing/2014/main" id="{627D8861-EFC1-446E-01B4-8A4DACD6F1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0175" y="3248025"/>
              <a:ext cx="360363" cy="287338"/>
            </a:xfrm>
            <a:custGeom>
              <a:avLst/>
              <a:gdLst>
                <a:gd name="T0" fmla="*/ 94 w 96"/>
                <a:gd name="T1" fmla="*/ 72 h 76"/>
                <a:gd name="T2" fmla="*/ 84 w 96"/>
                <a:gd name="T3" fmla="*/ 62 h 76"/>
                <a:gd name="T4" fmla="*/ 84 w 96"/>
                <a:gd name="T5" fmla="*/ 44 h 76"/>
                <a:gd name="T6" fmla="*/ 62 w 96"/>
                <a:gd name="T7" fmla="*/ 11 h 76"/>
                <a:gd name="T8" fmla="*/ 48 w 96"/>
                <a:gd name="T9" fmla="*/ 0 h 76"/>
                <a:gd name="T10" fmla="*/ 34 w 96"/>
                <a:gd name="T11" fmla="*/ 11 h 76"/>
                <a:gd name="T12" fmla="*/ 12 w 96"/>
                <a:gd name="T13" fmla="*/ 44 h 76"/>
                <a:gd name="T14" fmla="*/ 12 w 96"/>
                <a:gd name="T15" fmla="*/ 62 h 76"/>
                <a:gd name="T16" fmla="*/ 2 w 96"/>
                <a:gd name="T17" fmla="*/ 72 h 76"/>
                <a:gd name="T18" fmla="*/ 0 w 96"/>
                <a:gd name="T19" fmla="*/ 74 h 76"/>
                <a:gd name="T20" fmla="*/ 2 w 96"/>
                <a:gd name="T21" fmla="*/ 76 h 76"/>
                <a:gd name="T22" fmla="*/ 94 w 96"/>
                <a:gd name="T23" fmla="*/ 76 h 76"/>
                <a:gd name="T24" fmla="*/ 96 w 96"/>
                <a:gd name="T25" fmla="*/ 74 h 76"/>
                <a:gd name="T26" fmla="*/ 94 w 96"/>
                <a:gd name="T27" fmla="*/ 72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6" h="76">
                  <a:moveTo>
                    <a:pt x="94" y="72"/>
                  </a:moveTo>
                  <a:cubicBezTo>
                    <a:pt x="88" y="72"/>
                    <a:pt x="84" y="68"/>
                    <a:pt x="84" y="62"/>
                  </a:cubicBezTo>
                  <a:cubicBezTo>
                    <a:pt x="84" y="44"/>
                    <a:pt x="84" y="44"/>
                    <a:pt x="84" y="44"/>
                  </a:cubicBezTo>
                  <a:cubicBezTo>
                    <a:pt x="84" y="29"/>
                    <a:pt x="75" y="16"/>
                    <a:pt x="62" y="11"/>
                  </a:cubicBezTo>
                  <a:cubicBezTo>
                    <a:pt x="60" y="4"/>
                    <a:pt x="55" y="0"/>
                    <a:pt x="48" y="0"/>
                  </a:cubicBezTo>
                  <a:cubicBezTo>
                    <a:pt x="42" y="0"/>
                    <a:pt x="36" y="5"/>
                    <a:pt x="34" y="11"/>
                  </a:cubicBezTo>
                  <a:cubicBezTo>
                    <a:pt x="21" y="16"/>
                    <a:pt x="12" y="29"/>
                    <a:pt x="12" y="44"/>
                  </a:cubicBezTo>
                  <a:cubicBezTo>
                    <a:pt x="12" y="62"/>
                    <a:pt x="12" y="62"/>
                    <a:pt x="12" y="62"/>
                  </a:cubicBezTo>
                  <a:cubicBezTo>
                    <a:pt x="12" y="68"/>
                    <a:pt x="8" y="72"/>
                    <a:pt x="2" y="72"/>
                  </a:cubicBezTo>
                  <a:cubicBezTo>
                    <a:pt x="1" y="72"/>
                    <a:pt x="0" y="73"/>
                    <a:pt x="0" y="74"/>
                  </a:cubicBezTo>
                  <a:cubicBezTo>
                    <a:pt x="0" y="75"/>
                    <a:pt x="1" y="76"/>
                    <a:pt x="2" y="76"/>
                  </a:cubicBezTo>
                  <a:cubicBezTo>
                    <a:pt x="94" y="76"/>
                    <a:pt x="94" y="76"/>
                    <a:pt x="94" y="76"/>
                  </a:cubicBezTo>
                  <a:cubicBezTo>
                    <a:pt x="95" y="76"/>
                    <a:pt x="96" y="75"/>
                    <a:pt x="96" y="74"/>
                  </a:cubicBezTo>
                  <a:cubicBezTo>
                    <a:pt x="96" y="73"/>
                    <a:pt x="95" y="72"/>
                    <a:pt x="94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9" name="Freeform 8">
              <a:extLst>
                <a:ext uri="{FF2B5EF4-FFF2-40B4-BE49-F238E27FC236}">
                  <a16:creationId xmlns:a16="http://schemas.microsoft.com/office/drawing/2014/main" id="{4D13BB56-6980-DF92-091D-DB7F294E7BE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8763" y="3549650"/>
              <a:ext cx="104775" cy="60325"/>
            </a:xfrm>
            <a:custGeom>
              <a:avLst/>
              <a:gdLst>
                <a:gd name="T0" fmla="*/ 26 w 28"/>
                <a:gd name="T1" fmla="*/ 0 h 16"/>
                <a:gd name="T2" fmla="*/ 2 w 28"/>
                <a:gd name="T3" fmla="*/ 0 h 16"/>
                <a:gd name="T4" fmla="*/ 0 w 28"/>
                <a:gd name="T5" fmla="*/ 2 h 16"/>
                <a:gd name="T6" fmla="*/ 14 w 28"/>
                <a:gd name="T7" fmla="*/ 16 h 16"/>
                <a:gd name="T8" fmla="*/ 28 w 28"/>
                <a:gd name="T9" fmla="*/ 2 h 16"/>
                <a:gd name="T10" fmla="*/ 26 w 28"/>
                <a:gd name="T11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6">
                  <a:moveTo>
                    <a:pt x="26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10"/>
                    <a:pt x="6" y="16"/>
                    <a:pt x="14" y="16"/>
                  </a:cubicBezTo>
                  <a:cubicBezTo>
                    <a:pt x="22" y="16"/>
                    <a:pt x="28" y="10"/>
                    <a:pt x="28" y="2"/>
                  </a:cubicBezTo>
                  <a:cubicBezTo>
                    <a:pt x="28" y="1"/>
                    <a:pt x="27" y="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</p:spTree>
    <p:extLst>
      <p:ext uri="{BB962C8B-B14F-4D97-AF65-F5344CB8AC3E}">
        <p14:creationId xmlns:p14="http://schemas.microsoft.com/office/powerpoint/2010/main" val="33764556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E642CB68-7691-44D5-88F4-20E83F6DA0D7}"/>
              </a:ext>
            </a:extLst>
          </p:cNvPr>
          <p:cNvSpPr/>
          <p:nvPr/>
        </p:nvSpPr>
        <p:spPr>
          <a:xfrm>
            <a:off x="0" y="0"/>
            <a:ext cx="3063240" cy="6858000"/>
          </a:xfrm>
          <a:prstGeom prst="rect">
            <a:avLst/>
          </a:prstGeom>
          <a:solidFill>
            <a:srgbClr val="191414"/>
          </a:solidFill>
          <a:ln>
            <a:noFill/>
          </a:ln>
          <a:effectLst>
            <a:outerShdw blurRad="50800" dist="38100" algn="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3" name="Rectangle: Single Corner Rounded 52">
            <a:extLst>
              <a:ext uri="{FF2B5EF4-FFF2-40B4-BE49-F238E27FC236}">
                <a16:creationId xmlns:a16="http://schemas.microsoft.com/office/drawing/2014/main" id="{5BE43F74-9C87-66AE-9F3E-0B77D17F00DC}"/>
              </a:ext>
            </a:extLst>
          </p:cNvPr>
          <p:cNvSpPr/>
          <p:nvPr/>
        </p:nvSpPr>
        <p:spPr>
          <a:xfrm rot="5400000">
            <a:off x="966486" y="-966488"/>
            <a:ext cx="1145894" cy="3078870"/>
          </a:xfrm>
          <a:prstGeom prst="round1Rect">
            <a:avLst/>
          </a:prstGeom>
          <a:solidFill>
            <a:srgbClr val="0C0D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BC3BD41-718C-AB2D-2DD8-FAB68B0EDD99}"/>
              </a:ext>
            </a:extLst>
          </p:cNvPr>
          <p:cNvSpPr txBox="1"/>
          <p:nvPr/>
        </p:nvSpPr>
        <p:spPr>
          <a:xfrm>
            <a:off x="381103" y="388280"/>
            <a:ext cx="2316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Thai Cooking Guide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D46B618-2CF9-7941-4EA2-0BAE302EE4DF}"/>
              </a:ext>
            </a:extLst>
          </p:cNvPr>
          <p:cNvSpPr txBox="1"/>
          <p:nvPr/>
        </p:nvSpPr>
        <p:spPr>
          <a:xfrm>
            <a:off x="383220" y="2364941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Window2.java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ED7F392-BD7D-2FFD-EA64-3D637936049E}"/>
              </a:ext>
            </a:extLst>
          </p:cNvPr>
          <p:cNvCxnSpPr>
            <a:cxnSpLocks/>
          </p:cNvCxnSpPr>
          <p:nvPr/>
        </p:nvCxnSpPr>
        <p:spPr>
          <a:xfrm>
            <a:off x="391668" y="2885919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39757C1F-F606-4DE6-AC74-7DF0EF74F9BC}"/>
              </a:ext>
            </a:extLst>
          </p:cNvPr>
          <p:cNvCxnSpPr>
            <a:cxnSpLocks/>
          </p:cNvCxnSpPr>
          <p:nvPr/>
        </p:nvCxnSpPr>
        <p:spPr>
          <a:xfrm>
            <a:off x="391668" y="4602914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: Top Corners Rounded 59">
            <a:extLst>
              <a:ext uri="{FF2B5EF4-FFF2-40B4-BE49-F238E27FC236}">
                <a16:creationId xmlns:a16="http://schemas.microsoft.com/office/drawing/2014/main" id="{A8B32FA7-9DD5-84FD-B013-2AC801BA3D78}"/>
              </a:ext>
            </a:extLst>
          </p:cNvPr>
          <p:cNvSpPr/>
          <p:nvPr/>
        </p:nvSpPr>
        <p:spPr>
          <a:xfrm>
            <a:off x="11079126" y="6308725"/>
            <a:ext cx="777912" cy="549275"/>
          </a:xfrm>
          <a:prstGeom prst="round2SameRect">
            <a:avLst/>
          </a:prstGeom>
          <a:solidFill>
            <a:srgbClr val="1DB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44" name="Straight Connector 1043">
            <a:extLst>
              <a:ext uri="{FF2B5EF4-FFF2-40B4-BE49-F238E27FC236}">
                <a16:creationId xmlns:a16="http://schemas.microsoft.com/office/drawing/2014/main" id="{C89FD349-03DF-7969-4E20-94C89D32B59F}"/>
              </a:ext>
            </a:extLst>
          </p:cNvPr>
          <p:cNvCxnSpPr>
            <a:cxnSpLocks/>
          </p:cNvCxnSpPr>
          <p:nvPr/>
        </p:nvCxnSpPr>
        <p:spPr>
          <a:xfrm>
            <a:off x="3428683" y="6583362"/>
            <a:ext cx="7101840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5" name="Slide Number Placeholder 4">
            <a:extLst>
              <a:ext uri="{FF2B5EF4-FFF2-40B4-BE49-F238E27FC236}">
                <a16:creationId xmlns:a16="http://schemas.microsoft.com/office/drawing/2014/main" id="{5CA130BB-4BBB-5DA4-96B0-88C5D390A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74553" y="6400800"/>
            <a:ext cx="587058" cy="365125"/>
          </a:xfrm>
        </p:spPr>
        <p:txBody>
          <a:bodyPr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10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7D8155-ABD6-F7A4-7BD8-AE4C6523263F}"/>
              </a:ext>
            </a:extLst>
          </p:cNvPr>
          <p:cNvSpPr txBox="1"/>
          <p:nvPr/>
        </p:nvSpPr>
        <p:spPr>
          <a:xfrm>
            <a:off x="383220" y="132298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MyFrame.java</a:t>
            </a:r>
          </a:p>
        </p:txBody>
      </p:sp>
      <p:grpSp>
        <p:nvGrpSpPr>
          <p:cNvPr id="1048" name="Group 1047">
            <a:extLst>
              <a:ext uri="{FF2B5EF4-FFF2-40B4-BE49-F238E27FC236}">
                <a16:creationId xmlns:a16="http://schemas.microsoft.com/office/drawing/2014/main" id="{84FEDBCB-F5BF-06A6-6478-55A5CB93C7D5}"/>
              </a:ext>
            </a:extLst>
          </p:cNvPr>
          <p:cNvGrpSpPr>
            <a:grpSpLocks noChangeAspect="1"/>
          </p:cNvGrpSpPr>
          <p:nvPr/>
        </p:nvGrpSpPr>
        <p:grpSpPr>
          <a:xfrm>
            <a:off x="602808" y="1919421"/>
            <a:ext cx="236623" cy="216000"/>
            <a:chOff x="3398838" y="5076826"/>
            <a:chExt cx="346075" cy="315913"/>
          </a:xfrm>
        </p:grpSpPr>
        <p:sp>
          <p:nvSpPr>
            <p:cNvPr id="1049" name="Rectangle 80">
              <a:extLst>
                <a:ext uri="{FF2B5EF4-FFF2-40B4-BE49-F238E27FC236}">
                  <a16:creationId xmlns:a16="http://schemas.microsoft.com/office/drawing/2014/main" id="{446BDA79-9A35-3C64-4AEC-12C71631FD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07682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0" name="Rectangle 81">
              <a:extLst>
                <a:ext uri="{FF2B5EF4-FFF2-40B4-BE49-F238E27FC236}">
                  <a16:creationId xmlns:a16="http://schemas.microsoft.com/office/drawing/2014/main" id="{C7E7262C-BF95-F641-9DD5-2B9727973D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19747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1" name="Rectangle 82">
              <a:extLst>
                <a:ext uri="{FF2B5EF4-FFF2-40B4-BE49-F238E27FC236}">
                  <a16:creationId xmlns:a16="http://schemas.microsoft.com/office/drawing/2014/main" id="{A96942F4-9C7F-420F-F31F-807F4429AE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316539"/>
              <a:ext cx="225425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2" name="Rectangle 83">
              <a:extLst>
                <a:ext uri="{FF2B5EF4-FFF2-40B4-BE49-F238E27FC236}">
                  <a16:creationId xmlns:a16="http://schemas.microsoft.com/office/drawing/2014/main" id="{91024072-B3C9-6E65-1B86-F98B161295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07682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3" name="Rectangle 84">
              <a:extLst>
                <a:ext uri="{FF2B5EF4-FFF2-40B4-BE49-F238E27FC236}">
                  <a16:creationId xmlns:a16="http://schemas.microsoft.com/office/drawing/2014/main" id="{6D5AE946-F519-530D-3F1D-F726A68AA3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19747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4" name="Rectangle 85">
              <a:extLst>
                <a:ext uri="{FF2B5EF4-FFF2-40B4-BE49-F238E27FC236}">
                  <a16:creationId xmlns:a16="http://schemas.microsoft.com/office/drawing/2014/main" id="{6EF60173-55AC-8332-594E-A7CEF62B6C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316539"/>
              <a:ext cx="74613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036" name="Group 1035">
            <a:extLst>
              <a:ext uri="{FF2B5EF4-FFF2-40B4-BE49-F238E27FC236}">
                <a16:creationId xmlns:a16="http://schemas.microsoft.com/office/drawing/2014/main" id="{74F3A740-AD9E-F587-C3FF-956880489C46}"/>
              </a:ext>
            </a:extLst>
          </p:cNvPr>
          <p:cNvGrpSpPr/>
          <p:nvPr/>
        </p:nvGrpSpPr>
        <p:grpSpPr>
          <a:xfrm>
            <a:off x="591710" y="1393732"/>
            <a:ext cx="258819" cy="225423"/>
            <a:chOff x="7005638" y="3648076"/>
            <a:chExt cx="344488" cy="300038"/>
          </a:xfrm>
        </p:grpSpPr>
        <p:sp>
          <p:nvSpPr>
            <p:cNvPr id="1037" name="Freeform 90">
              <a:extLst>
                <a:ext uri="{FF2B5EF4-FFF2-40B4-BE49-F238E27FC236}">
                  <a16:creationId xmlns:a16="http://schemas.microsoft.com/office/drawing/2014/main" id="{78C37A5C-C91B-9044-27D6-8F391B845742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5638" y="3648076"/>
              <a:ext cx="344488" cy="269875"/>
            </a:xfrm>
            <a:custGeom>
              <a:avLst/>
              <a:gdLst>
                <a:gd name="T0" fmla="*/ 92 w 92"/>
                <a:gd name="T1" fmla="*/ 66 h 72"/>
                <a:gd name="T2" fmla="*/ 86 w 92"/>
                <a:gd name="T3" fmla="*/ 72 h 72"/>
                <a:gd name="T4" fmla="*/ 6 w 92"/>
                <a:gd name="T5" fmla="*/ 72 h 72"/>
                <a:gd name="T6" fmla="*/ 0 w 92"/>
                <a:gd name="T7" fmla="*/ 66 h 72"/>
                <a:gd name="T8" fmla="*/ 0 w 92"/>
                <a:gd name="T9" fmla="*/ 6 h 72"/>
                <a:gd name="T10" fmla="*/ 6 w 92"/>
                <a:gd name="T11" fmla="*/ 0 h 72"/>
                <a:gd name="T12" fmla="*/ 86 w 92"/>
                <a:gd name="T13" fmla="*/ 0 h 72"/>
                <a:gd name="T14" fmla="*/ 92 w 92"/>
                <a:gd name="T15" fmla="*/ 6 h 72"/>
                <a:gd name="T16" fmla="*/ 92 w 92"/>
                <a:gd name="T17" fmla="*/ 6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72">
                  <a:moveTo>
                    <a:pt x="92" y="66"/>
                  </a:moveTo>
                  <a:cubicBezTo>
                    <a:pt x="92" y="69"/>
                    <a:pt x="89" y="72"/>
                    <a:pt x="86" y="72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3" y="72"/>
                    <a:pt x="0" y="69"/>
                    <a:pt x="0" y="6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9" y="0"/>
                    <a:pt x="92" y="3"/>
                    <a:pt x="92" y="6"/>
                  </a:cubicBezTo>
                  <a:lnTo>
                    <a:pt x="92" y="66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38" name="Line 91">
              <a:extLst>
                <a:ext uri="{FF2B5EF4-FFF2-40B4-BE49-F238E27FC236}">
                  <a16:creationId xmlns:a16="http://schemas.microsoft.com/office/drawing/2014/main" id="{D85A1BE9-60DB-F019-DD69-44D7B439019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72313" y="3948113"/>
              <a:ext cx="2111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39" name="Line 92">
              <a:extLst>
                <a:ext uri="{FF2B5EF4-FFF2-40B4-BE49-F238E27FC236}">
                  <a16:creationId xmlns:a16="http://schemas.microsoft.com/office/drawing/2014/main" id="{E958D838-16E4-F50B-23BF-CD6D45A7578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78676" y="3917951"/>
              <a:ext cx="0" cy="30163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0" name="Oval 93">
              <a:extLst>
                <a:ext uri="{FF2B5EF4-FFF2-40B4-BE49-F238E27FC236}">
                  <a16:creationId xmlns:a16="http://schemas.microsoft.com/office/drawing/2014/main" id="{6959AF5A-8014-EB78-8EEA-A82DD80D00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0738" y="3881438"/>
              <a:ext cx="14288" cy="14288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1" name="Line 94">
              <a:extLst>
                <a:ext uri="{FF2B5EF4-FFF2-40B4-BE49-F238E27FC236}">
                  <a16:creationId xmlns:a16="http://schemas.microsoft.com/office/drawing/2014/main" id="{A5EAEB2C-1728-5B92-187E-D54C3F2551D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05638" y="3857626"/>
              <a:ext cx="344488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2" name="Freeform 95">
              <a:extLst>
                <a:ext uri="{FF2B5EF4-FFF2-40B4-BE49-F238E27FC236}">
                  <a16:creationId xmlns:a16="http://schemas.microsoft.com/office/drawing/2014/main" id="{7E997864-CC9D-D8DD-EE44-D04B09CB787A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0576" y="3703638"/>
              <a:ext cx="82550" cy="101600"/>
            </a:xfrm>
            <a:custGeom>
              <a:avLst/>
              <a:gdLst>
                <a:gd name="T0" fmla="*/ 0 w 52"/>
                <a:gd name="T1" fmla="*/ 0 h 64"/>
                <a:gd name="T2" fmla="*/ 0 w 52"/>
                <a:gd name="T3" fmla="*/ 64 h 64"/>
                <a:gd name="T4" fmla="*/ 52 w 52"/>
                <a:gd name="T5" fmla="*/ 33 h 64"/>
                <a:gd name="T6" fmla="*/ 0 w 52"/>
                <a:gd name="T7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64">
                  <a:moveTo>
                    <a:pt x="0" y="0"/>
                  </a:moveTo>
                  <a:lnTo>
                    <a:pt x="0" y="64"/>
                  </a:lnTo>
                  <a:lnTo>
                    <a:pt x="52" y="33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B529057-8E8F-C756-316D-3D36CCE9A37F}"/>
              </a:ext>
            </a:extLst>
          </p:cNvPr>
          <p:cNvSpPr txBox="1"/>
          <p:nvPr/>
        </p:nvSpPr>
        <p:spPr>
          <a:xfrm>
            <a:off x="383220" y="184396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Window1.java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011328-BC19-9759-C4A2-A876E6C72E81}"/>
              </a:ext>
            </a:extLst>
          </p:cNvPr>
          <p:cNvSpPr txBox="1"/>
          <p:nvPr/>
        </p:nvSpPr>
        <p:spPr>
          <a:xfrm>
            <a:off x="3563510" y="135999"/>
            <a:ext cx="393838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Window3.java</a:t>
            </a:r>
            <a:endParaRPr lang="en-US" sz="44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ABF978A-9132-DD70-EECE-614EB7A93DF3}"/>
              </a:ext>
            </a:extLst>
          </p:cNvPr>
          <p:cNvSpPr txBox="1"/>
          <p:nvPr/>
        </p:nvSpPr>
        <p:spPr>
          <a:xfrm>
            <a:off x="383220" y="3039980"/>
            <a:ext cx="2296800" cy="366917"/>
          </a:xfrm>
          <a:prstGeom prst="roundRect">
            <a:avLst/>
          </a:prstGeom>
          <a:gradFill>
            <a:gsLst>
              <a:gs pos="0">
                <a:schemeClr val="bg1">
                  <a:lumMod val="50000"/>
                  <a:alpha val="45000"/>
                </a:schemeClr>
              </a:gs>
              <a:gs pos="100000">
                <a:srgbClr val="191414">
                  <a:alpha val="25000"/>
                </a:srgbClr>
              </a:gs>
            </a:gsLst>
            <a:lin ang="4200000" scaled="0"/>
          </a:gradFill>
        </p:spPr>
        <p:txBody>
          <a:bodyPr wrap="none" lIns="684000" rtlCol="0" anchor="ctr">
            <a:no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Window3.java</a:t>
            </a:r>
          </a:p>
        </p:txBody>
      </p:sp>
      <p:pic>
        <p:nvPicPr>
          <p:cNvPr id="1027" name="Graphic 1026" descr="Badge Question Mark outline">
            <a:extLst>
              <a:ext uri="{FF2B5EF4-FFF2-40B4-BE49-F238E27FC236}">
                <a16:creationId xmlns:a16="http://schemas.microsoft.com/office/drawing/2014/main" id="{1ED2410C-6844-7849-F9CE-1C9B321F50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4295" y="5319251"/>
            <a:ext cx="284321" cy="284321"/>
          </a:xfrm>
          <a:prstGeom prst="rect">
            <a:avLst/>
          </a:prstGeom>
        </p:spPr>
      </p:pic>
      <p:pic>
        <p:nvPicPr>
          <p:cNvPr id="1028" name="Graphic 1027" descr="Customer review outline">
            <a:extLst>
              <a:ext uri="{FF2B5EF4-FFF2-40B4-BE49-F238E27FC236}">
                <a16:creationId xmlns:a16="http://schemas.microsoft.com/office/drawing/2014/main" id="{09C2C153-110D-EAEF-FC9B-FBCEECC5AF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4294" y="5840231"/>
            <a:ext cx="284321" cy="284321"/>
          </a:xfrm>
          <a:prstGeom prst="rect">
            <a:avLst/>
          </a:prstGeom>
        </p:spPr>
      </p:pic>
      <p:grpSp>
        <p:nvGrpSpPr>
          <p:cNvPr id="1034" name="Group 1033">
            <a:extLst>
              <a:ext uri="{FF2B5EF4-FFF2-40B4-BE49-F238E27FC236}">
                <a16:creationId xmlns:a16="http://schemas.microsoft.com/office/drawing/2014/main" id="{2D01DBD5-62FB-018B-E98B-C3008A2FA340}"/>
              </a:ext>
            </a:extLst>
          </p:cNvPr>
          <p:cNvGrpSpPr>
            <a:grpSpLocks noChangeAspect="1"/>
          </p:cNvGrpSpPr>
          <p:nvPr/>
        </p:nvGrpSpPr>
        <p:grpSpPr>
          <a:xfrm>
            <a:off x="601137" y="2425047"/>
            <a:ext cx="236623" cy="216000"/>
            <a:chOff x="3398838" y="5076826"/>
            <a:chExt cx="346075" cy="315913"/>
          </a:xfrm>
        </p:grpSpPr>
        <p:sp>
          <p:nvSpPr>
            <p:cNvPr id="1035" name="Rectangle 80">
              <a:extLst>
                <a:ext uri="{FF2B5EF4-FFF2-40B4-BE49-F238E27FC236}">
                  <a16:creationId xmlns:a16="http://schemas.microsoft.com/office/drawing/2014/main" id="{9CB5AD89-05A4-11B1-D02A-B9EF29B934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07682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3" name="Rectangle 81">
              <a:extLst>
                <a:ext uri="{FF2B5EF4-FFF2-40B4-BE49-F238E27FC236}">
                  <a16:creationId xmlns:a16="http://schemas.microsoft.com/office/drawing/2014/main" id="{501B486F-2B72-9FF1-2E96-72A231ED95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19747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6" name="Rectangle 82">
              <a:extLst>
                <a:ext uri="{FF2B5EF4-FFF2-40B4-BE49-F238E27FC236}">
                  <a16:creationId xmlns:a16="http://schemas.microsoft.com/office/drawing/2014/main" id="{F433FF56-D7E3-D56B-1DCC-888223F45A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316539"/>
              <a:ext cx="225425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7" name="Rectangle 83">
              <a:extLst>
                <a:ext uri="{FF2B5EF4-FFF2-40B4-BE49-F238E27FC236}">
                  <a16:creationId xmlns:a16="http://schemas.microsoft.com/office/drawing/2014/main" id="{135A3481-878A-5CC6-28BF-2B406112EF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07682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5" name="Rectangle 84">
              <a:extLst>
                <a:ext uri="{FF2B5EF4-FFF2-40B4-BE49-F238E27FC236}">
                  <a16:creationId xmlns:a16="http://schemas.microsoft.com/office/drawing/2014/main" id="{ACD60EB2-2006-EAC1-B920-61681DD9FD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19747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6" name="Rectangle 85">
              <a:extLst>
                <a:ext uri="{FF2B5EF4-FFF2-40B4-BE49-F238E27FC236}">
                  <a16:creationId xmlns:a16="http://schemas.microsoft.com/office/drawing/2014/main" id="{4B14344C-4B2D-A295-EBD5-40BB94203E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316539"/>
              <a:ext cx="74613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057" name="Group 1056">
            <a:extLst>
              <a:ext uri="{FF2B5EF4-FFF2-40B4-BE49-F238E27FC236}">
                <a16:creationId xmlns:a16="http://schemas.microsoft.com/office/drawing/2014/main" id="{4BAA6DCB-89E5-B0E2-2C96-78DE6C0ADC3F}"/>
              </a:ext>
            </a:extLst>
          </p:cNvPr>
          <p:cNvGrpSpPr>
            <a:grpSpLocks noChangeAspect="1"/>
          </p:cNvGrpSpPr>
          <p:nvPr/>
        </p:nvGrpSpPr>
        <p:grpSpPr>
          <a:xfrm>
            <a:off x="601137" y="3122316"/>
            <a:ext cx="236623" cy="216000"/>
            <a:chOff x="3398838" y="5076826"/>
            <a:chExt cx="346075" cy="315913"/>
          </a:xfrm>
        </p:grpSpPr>
        <p:sp>
          <p:nvSpPr>
            <p:cNvPr id="1061" name="Rectangle 80">
              <a:extLst>
                <a:ext uri="{FF2B5EF4-FFF2-40B4-BE49-F238E27FC236}">
                  <a16:creationId xmlns:a16="http://schemas.microsoft.com/office/drawing/2014/main" id="{C55A93D8-7873-9AC7-AA06-D04AC454EB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07682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73" name="Rectangle 81">
              <a:extLst>
                <a:ext uri="{FF2B5EF4-FFF2-40B4-BE49-F238E27FC236}">
                  <a16:creationId xmlns:a16="http://schemas.microsoft.com/office/drawing/2014/main" id="{E7F95A1D-2EA5-A988-4867-924F3EC751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19747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74" name="Rectangle 82">
              <a:extLst>
                <a:ext uri="{FF2B5EF4-FFF2-40B4-BE49-F238E27FC236}">
                  <a16:creationId xmlns:a16="http://schemas.microsoft.com/office/drawing/2014/main" id="{7E36B091-00CB-762B-04B3-B2E68D21A8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316539"/>
              <a:ext cx="225425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75" name="Rectangle 83">
              <a:extLst>
                <a:ext uri="{FF2B5EF4-FFF2-40B4-BE49-F238E27FC236}">
                  <a16:creationId xmlns:a16="http://schemas.microsoft.com/office/drawing/2014/main" id="{2AAEF5F7-767D-2F36-5E3D-B543216A89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07682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76" name="Rectangle 84">
              <a:extLst>
                <a:ext uri="{FF2B5EF4-FFF2-40B4-BE49-F238E27FC236}">
                  <a16:creationId xmlns:a16="http://schemas.microsoft.com/office/drawing/2014/main" id="{286F4DFB-9AA9-9E42-DEB3-F88A33CE76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19747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77" name="Rectangle 85">
              <a:extLst>
                <a:ext uri="{FF2B5EF4-FFF2-40B4-BE49-F238E27FC236}">
                  <a16:creationId xmlns:a16="http://schemas.microsoft.com/office/drawing/2014/main" id="{69DF28C9-AC1D-FC09-DA34-870E8CCDF5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316539"/>
              <a:ext cx="74613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078" name="Rectangle: Rounded Corners 1077">
            <a:extLst>
              <a:ext uri="{FF2B5EF4-FFF2-40B4-BE49-F238E27FC236}">
                <a16:creationId xmlns:a16="http://schemas.microsoft.com/office/drawing/2014/main" id="{6EBCBEDF-9B6E-8CB8-8A73-709D5D4881F0}"/>
              </a:ext>
            </a:extLst>
          </p:cNvPr>
          <p:cNvSpPr/>
          <p:nvPr/>
        </p:nvSpPr>
        <p:spPr>
          <a:xfrm>
            <a:off x="3378976" y="997516"/>
            <a:ext cx="8382635" cy="5219133"/>
          </a:xfrm>
          <a:prstGeom prst="roundRect">
            <a:avLst>
              <a:gd name="adj" fmla="val 7408"/>
            </a:avLst>
          </a:prstGeom>
          <a:solidFill>
            <a:srgbClr val="0A0A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79" name="Heart 1078">
            <a:extLst>
              <a:ext uri="{FF2B5EF4-FFF2-40B4-BE49-F238E27FC236}">
                <a16:creationId xmlns:a16="http://schemas.microsoft.com/office/drawing/2014/main" id="{3186306E-0100-DB5D-0568-AECDA8940756}"/>
              </a:ext>
            </a:extLst>
          </p:cNvPr>
          <p:cNvSpPr/>
          <p:nvPr/>
        </p:nvSpPr>
        <p:spPr>
          <a:xfrm>
            <a:off x="11311249" y="1236899"/>
            <a:ext cx="156833" cy="156833"/>
          </a:xfrm>
          <a:prstGeom prst="heart">
            <a:avLst/>
          </a:prstGeom>
          <a:solidFill>
            <a:srgbClr val="1DB954"/>
          </a:solidFill>
          <a:ln>
            <a:noFill/>
          </a:ln>
          <a:effectLst>
            <a:outerShdw blurRad="1016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80" name="Group 1079">
            <a:extLst>
              <a:ext uri="{FF2B5EF4-FFF2-40B4-BE49-F238E27FC236}">
                <a16:creationId xmlns:a16="http://schemas.microsoft.com/office/drawing/2014/main" id="{69711A28-F5DC-9231-1CEA-47F012B4DD6C}"/>
              </a:ext>
            </a:extLst>
          </p:cNvPr>
          <p:cNvGrpSpPr>
            <a:grpSpLocks noChangeAspect="1"/>
          </p:cNvGrpSpPr>
          <p:nvPr/>
        </p:nvGrpSpPr>
        <p:grpSpPr>
          <a:xfrm>
            <a:off x="8446313" y="1627963"/>
            <a:ext cx="236623" cy="216000"/>
            <a:chOff x="3398838" y="5076826"/>
            <a:chExt cx="346075" cy="315913"/>
          </a:xfrm>
        </p:grpSpPr>
        <p:sp>
          <p:nvSpPr>
            <p:cNvPr id="1081" name="Rectangle 80">
              <a:extLst>
                <a:ext uri="{FF2B5EF4-FFF2-40B4-BE49-F238E27FC236}">
                  <a16:creationId xmlns:a16="http://schemas.microsoft.com/office/drawing/2014/main" id="{DCC0CCF1-2C4F-B708-1A24-56D1040701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07682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82" name="Rectangle 81">
              <a:extLst>
                <a:ext uri="{FF2B5EF4-FFF2-40B4-BE49-F238E27FC236}">
                  <a16:creationId xmlns:a16="http://schemas.microsoft.com/office/drawing/2014/main" id="{10BD1249-5B9A-8242-015D-4188A4A35E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19747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83" name="Rectangle 82">
              <a:extLst>
                <a:ext uri="{FF2B5EF4-FFF2-40B4-BE49-F238E27FC236}">
                  <a16:creationId xmlns:a16="http://schemas.microsoft.com/office/drawing/2014/main" id="{1BBC3E29-1CD4-397A-62F2-E93EF9F3A6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316539"/>
              <a:ext cx="225425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84" name="Rectangle 83">
              <a:extLst>
                <a:ext uri="{FF2B5EF4-FFF2-40B4-BE49-F238E27FC236}">
                  <a16:creationId xmlns:a16="http://schemas.microsoft.com/office/drawing/2014/main" id="{78EE1D05-E01B-CFEF-0784-1214123691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07682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85" name="Rectangle 84">
              <a:extLst>
                <a:ext uri="{FF2B5EF4-FFF2-40B4-BE49-F238E27FC236}">
                  <a16:creationId xmlns:a16="http://schemas.microsoft.com/office/drawing/2014/main" id="{A3346AF0-8620-6E68-E046-8F741A59C9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19747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86" name="Rectangle 85">
              <a:extLst>
                <a:ext uri="{FF2B5EF4-FFF2-40B4-BE49-F238E27FC236}">
                  <a16:creationId xmlns:a16="http://schemas.microsoft.com/office/drawing/2014/main" id="{8CE2DEB6-E39D-516E-F146-667D7F44F5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316539"/>
              <a:ext cx="74613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pic>
        <p:nvPicPr>
          <p:cNvPr id="1088" name="Picture 1087" descr="Text&#10;&#10;Description automatically generated">
            <a:extLst>
              <a:ext uri="{FF2B5EF4-FFF2-40B4-BE49-F238E27FC236}">
                <a16:creationId xmlns:a16="http://schemas.microsoft.com/office/drawing/2014/main" id="{A382F100-0C90-C9FE-17AB-9255004B4C7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4531" y="1186826"/>
            <a:ext cx="4796227" cy="4748264"/>
          </a:xfrm>
          <a:prstGeom prst="rect">
            <a:avLst/>
          </a:prstGeom>
        </p:spPr>
      </p:pic>
      <p:sp>
        <p:nvSpPr>
          <p:cNvPr id="1089" name="TextBox 1088">
            <a:extLst>
              <a:ext uri="{FF2B5EF4-FFF2-40B4-BE49-F238E27FC236}">
                <a16:creationId xmlns:a16="http://schemas.microsoft.com/office/drawing/2014/main" id="{5CC49C83-88A9-BFB2-982A-621FAEC08405}"/>
              </a:ext>
            </a:extLst>
          </p:cNvPr>
          <p:cNvSpPr txBox="1"/>
          <p:nvPr/>
        </p:nvSpPr>
        <p:spPr>
          <a:xfrm>
            <a:off x="383220" y="527795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Main.java</a:t>
            </a:r>
          </a:p>
        </p:txBody>
      </p:sp>
      <p:sp>
        <p:nvSpPr>
          <p:cNvPr id="1090" name="TextBox 1089">
            <a:extLst>
              <a:ext uri="{FF2B5EF4-FFF2-40B4-BE49-F238E27FC236}">
                <a16:creationId xmlns:a16="http://schemas.microsoft.com/office/drawing/2014/main" id="{D625FD2C-2DF9-583B-22B6-34C2CA53585B}"/>
              </a:ext>
            </a:extLst>
          </p:cNvPr>
          <p:cNvSpPr txBox="1"/>
          <p:nvPr/>
        </p:nvSpPr>
        <p:spPr>
          <a:xfrm>
            <a:off x="383220" y="579893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Output</a:t>
            </a:r>
          </a:p>
        </p:txBody>
      </p:sp>
      <p:sp>
        <p:nvSpPr>
          <p:cNvPr id="1091" name="TextBox 1090">
            <a:extLst>
              <a:ext uri="{FF2B5EF4-FFF2-40B4-BE49-F238E27FC236}">
                <a16:creationId xmlns:a16="http://schemas.microsoft.com/office/drawing/2014/main" id="{CCF389DC-D05D-C93A-658F-F37496EF51FD}"/>
              </a:ext>
            </a:extLst>
          </p:cNvPr>
          <p:cNvSpPr txBox="1"/>
          <p:nvPr/>
        </p:nvSpPr>
        <p:spPr>
          <a:xfrm>
            <a:off x="378485" y="3560958"/>
            <a:ext cx="2301535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Window4.java</a:t>
            </a:r>
          </a:p>
        </p:txBody>
      </p:sp>
      <p:sp>
        <p:nvSpPr>
          <p:cNvPr id="1092" name="TextBox 1091">
            <a:extLst>
              <a:ext uri="{FF2B5EF4-FFF2-40B4-BE49-F238E27FC236}">
                <a16:creationId xmlns:a16="http://schemas.microsoft.com/office/drawing/2014/main" id="{5805DD19-BD73-C5C0-48B2-D90A362B1DD9}"/>
              </a:ext>
            </a:extLst>
          </p:cNvPr>
          <p:cNvSpPr txBox="1"/>
          <p:nvPr/>
        </p:nvSpPr>
        <p:spPr>
          <a:xfrm>
            <a:off x="378485" y="4081936"/>
            <a:ext cx="2301535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Window5.java</a:t>
            </a:r>
          </a:p>
        </p:txBody>
      </p:sp>
      <p:sp>
        <p:nvSpPr>
          <p:cNvPr id="1093" name="TextBox 1092">
            <a:extLst>
              <a:ext uri="{FF2B5EF4-FFF2-40B4-BE49-F238E27FC236}">
                <a16:creationId xmlns:a16="http://schemas.microsoft.com/office/drawing/2014/main" id="{E6FE1FBC-5D50-4673-12F0-95EADDA03366}"/>
              </a:ext>
            </a:extLst>
          </p:cNvPr>
          <p:cNvSpPr txBox="1"/>
          <p:nvPr/>
        </p:nvSpPr>
        <p:spPr>
          <a:xfrm>
            <a:off x="378486" y="4756975"/>
            <a:ext cx="2301534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Window6.java</a:t>
            </a:r>
          </a:p>
        </p:txBody>
      </p:sp>
      <p:grpSp>
        <p:nvGrpSpPr>
          <p:cNvPr id="1136" name="Group 1135">
            <a:extLst>
              <a:ext uri="{FF2B5EF4-FFF2-40B4-BE49-F238E27FC236}">
                <a16:creationId xmlns:a16="http://schemas.microsoft.com/office/drawing/2014/main" id="{00BB781C-9C7E-5F18-C0C2-689460795FA0}"/>
              </a:ext>
            </a:extLst>
          </p:cNvPr>
          <p:cNvGrpSpPr>
            <a:grpSpLocks noChangeAspect="1"/>
          </p:cNvGrpSpPr>
          <p:nvPr/>
        </p:nvGrpSpPr>
        <p:grpSpPr>
          <a:xfrm>
            <a:off x="610608" y="3640837"/>
            <a:ext cx="236623" cy="216000"/>
            <a:chOff x="3398838" y="5076826"/>
            <a:chExt cx="346075" cy="315913"/>
          </a:xfrm>
        </p:grpSpPr>
        <p:sp>
          <p:nvSpPr>
            <p:cNvPr id="1137" name="Rectangle 80">
              <a:extLst>
                <a:ext uri="{FF2B5EF4-FFF2-40B4-BE49-F238E27FC236}">
                  <a16:creationId xmlns:a16="http://schemas.microsoft.com/office/drawing/2014/main" id="{726AB25C-EB1A-7411-36F2-DEF7ED16B2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07682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38" name="Rectangle 81">
              <a:extLst>
                <a:ext uri="{FF2B5EF4-FFF2-40B4-BE49-F238E27FC236}">
                  <a16:creationId xmlns:a16="http://schemas.microsoft.com/office/drawing/2014/main" id="{C7B891A8-3862-102B-270A-7B27034ECA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19747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39" name="Rectangle 82">
              <a:extLst>
                <a:ext uri="{FF2B5EF4-FFF2-40B4-BE49-F238E27FC236}">
                  <a16:creationId xmlns:a16="http://schemas.microsoft.com/office/drawing/2014/main" id="{5915E647-3574-0FB8-23EF-4033C7A790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316539"/>
              <a:ext cx="225425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0" name="Rectangle 83">
              <a:extLst>
                <a:ext uri="{FF2B5EF4-FFF2-40B4-BE49-F238E27FC236}">
                  <a16:creationId xmlns:a16="http://schemas.microsoft.com/office/drawing/2014/main" id="{943E01A1-8C69-8A2B-8DF1-F5B26AE9B0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07682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1" name="Rectangle 84">
              <a:extLst>
                <a:ext uri="{FF2B5EF4-FFF2-40B4-BE49-F238E27FC236}">
                  <a16:creationId xmlns:a16="http://schemas.microsoft.com/office/drawing/2014/main" id="{F4E865D4-4EAB-8A10-12BF-AA1900FA9E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19747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2" name="Rectangle 85">
              <a:extLst>
                <a:ext uri="{FF2B5EF4-FFF2-40B4-BE49-F238E27FC236}">
                  <a16:creationId xmlns:a16="http://schemas.microsoft.com/office/drawing/2014/main" id="{C1E20625-89AA-0A9D-F166-8FD2B17E9B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316539"/>
              <a:ext cx="74613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143" name="Group 1142">
            <a:extLst>
              <a:ext uri="{FF2B5EF4-FFF2-40B4-BE49-F238E27FC236}">
                <a16:creationId xmlns:a16="http://schemas.microsoft.com/office/drawing/2014/main" id="{C1DD8408-75F5-D660-DF71-1B8060E34768}"/>
              </a:ext>
            </a:extLst>
          </p:cNvPr>
          <p:cNvGrpSpPr>
            <a:grpSpLocks noChangeAspect="1"/>
          </p:cNvGrpSpPr>
          <p:nvPr/>
        </p:nvGrpSpPr>
        <p:grpSpPr>
          <a:xfrm>
            <a:off x="617550" y="4157394"/>
            <a:ext cx="236623" cy="216000"/>
            <a:chOff x="3398838" y="5076826"/>
            <a:chExt cx="346075" cy="315913"/>
          </a:xfrm>
        </p:grpSpPr>
        <p:sp>
          <p:nvSpPr>
            <p:cNvPr id="1144" name="Rectangle 80">
              <a:extLst>
                <a:ext uri="{FF2B5EF4-FFF2-40B4-BE49-F238E27FC236}">
                  <a16:creationId xmlns:a16="http://schemas.microsoft.com/office/drawing/2014/main" id="{508B4F72-ACB3-3EE6-3110-F8CA92D40A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07682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5" name="Rectangle 81">
              <a:extLst>
                <a:ext uri="{FF2B5EF4-FFF2-40B4-BE49-F238E27FC236}">
                  <a16:creationId xmlns:a16="http://schemas.microsoft.com/office/drawing/2014/main" id="{B1946FA5-CE0D-CB51-93D4-00754F4738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19747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6" name="Rectangle 82">
              <a:extLst>
                <a:ext uri="{FF2B5EF4-FFF2-40B4-BE49-F238E27FC236}">
                  <a16:creationId xmlns:a16="http://schemas.microsoft.com/office/drawing/2014/main" id="{7A934E90-7549-4A9F-F3DA-5E8E645EEB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316539"/>
              <a:ext cx="225425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7" name="Rectangle 83">
              <a:extLst>
                <a:ext uri="{FF2B5EF4-FFF2-40B4-BE49-F238E27FC236}">
                  <a16:creationId xmlns:a16="http://schemas.microsoft.com/office/drawing/2014/main" id="{EBD7D46A-DAAB-254C-227C-605189F039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07682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8" name="Rectangle 84">
              <a:extLst>
                <a:ext uri="{FF2B5EF4-FFF2-40B4-BE49-F238E27FC236}">
                  <a16:creationId xmlns:a16="http://schemas.microsoft.com/office/drawing/2014/main" id="{4AD53B65-F473-F2EA-E204-F5C81366B8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19747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9" name="Rectangle 85">
              <a:extLst>
                <a:ext uri="{FF2B5EF4-FFF2-40B4-BE49-F238E27FC236}">
                  <a16:creationId xmlns:a16="http://schemas.microsoft.com/office/drawing/2014/main" id="{1F35E973-46AB-1BBC-8F20-AEC4A23FE8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316539"/>
              <a:ext cx="74613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150" name="Group 1149">
            <a:extLst>
              <a:ext uri="{FF2B5EF4-FFF2-40B4-BE49-F238E27FC236}">
                <a16:creationId xmlns:a16="http://schemas.microsoft.com/office/drawing/2014/main" id="{B1B2725B-F83C-B965-0E6E-41479569253A}"/>
              </a:ext>
            </a:extLst>
          </p:cNvPr>
          <p:cNvGrpSpPr>
            <a:grpSpLocks noChangeAspect="1"/>
          </p:cNvGrpSpPr>
          <p:nvPr/>
        </p:nvGrpSpPr>
        <p:grpSpPr>
          <a:xfrm>
            <a:off x="622056" y="4821509"/>
            <a:ext cx="236623" cy="216000"/>
            <a:chOff x="3398838" y="5076826"/>
            <a:chExt cx="346075" cy="315913"/>
          </a:xfrm>
        </p:grpSpPr>
        <p:sp>
          <p:nvSpPr>
            <p:cNvPr id="1151" name="Rectangle 80">
              <a:extLst>
                <a:ext uri="{FF2B5EF4-FFF2-40B4-BE49-F238E27FC236}">
                  <a16:creationId xmlns:a16="http://schemas.microsoft.com/office/drawing/2014/main" id="{565B46AF-A532-8575-DE51-787772D148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07682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2" name="Rectangle 81">
              <a:extLst>
                <a:ext uri="{FF2B5EF4-FFF2-40B4-BE49-F238E27FC236}">
                  <a16:creationId xmlns:a16="http://schemas.microsoft.com/office/drawing/2014/main" id="{E06B7A0F-9696-DA63-FD50-771B4FFCD7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19747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3" name="Rectangle 82">
              <a:extLst>
                <a:ext uri="{FF2B5EF4-FFF2-40B4-BE49-F238E27FC236}">
                  <a16:creationId xmlns:a16="http://schemas.microsoft.com/office/drawing/2014/main" id="{A73E65E4-4E3D-92CA-FDCA-1D19217140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316539"/>
              <a:ext cx="225425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4" name="Rectangle 83">
              <a:extLst>
                <a:ext uri="{FF2B5EF4-FFF2-40B4-BE49-F238E27FC236}">
                  <a16:creationId xmlns:a16="http://schemas.microsoft.com/office/drawing/2014/main" id="{B3625DBA-3561-4A1D-779A-42C359CA26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07682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5" name="Rectangle 84">
              <a:extLst>
                <a:ext uri="{FF2B5EF4-FFF2-40B4-BE49-F238E27FC236}">
                  <a16:creationId xmlns:a16="http://schemas.microsoft.com/office/drawing/2014/main" id="{AC174093-C65C-71D0-B9F5-E5304144AD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19747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6" name="Rectangle 85">
              <a:extLst>
                <a:ext uri="{FF2B5EF4-FFF2-40B4-BE49-F238E27FC236}">
                  <a16:creationId xmlns:a16="http://schemas.microsoft.com/office/drawing/2014/main" id="{7C1DBDA2-816B-9E85-B731-21FB016902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316539"/>
              <a:ext cx="74613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157" name="Group 1156">
            <a:extLst>
              <a:ext uri="{FF2B5EF4-FFF2-40B4-BE49-F238E27FC236}">
                <a16:creationId xmlns:a16="http://schemas.microsoft.com/office/drawing/2014/main" id="{7803647C-B777-4ECF-8570-CE5CB665D3FA}"/>
              </a:ext>
            </a:extLst>
          </p:cNvPr>
          <p:cNvGrpSpPr/>
          <p:nvPr/>
        </p:nvGrpSpPr>
        <p:grpSpPr>
          <a:xfrm>
            <a:off x="591710" y="6383467"/>
            <a:ext cx="225423" cy="260013"/>
            <a:chOff x="5581651" y="2895601"/>
            <a:chExt cx="300038" cy="346076"/>
          </a:xfrm>
        </p:grpSpPr>
        <p:sp>
          <p:nvSpPr>
            <p:cNvPr id="1158" name="Oval 187">
              <a:extLst>
                <a:ext uri="{FF2B5EF4-FFF2-40B4-BE49-F238E27FC236}">
                  <a16:creationId xmlns:a16="http://schemas.microsoft.com/office/drawing/2014/main" id="{4AA2F31F-99FD-620B-BBAB-07D5D8C95F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9751" y="3014664"/>
              <a:ext cx="225425" cy="227013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9" name="Oval 188">
              <a:extLst>
                <a:ext uri="{FF2B5EF4-FFF2-40B4-BE49-F238E27FC236}">
                  <a16:creationId xmlns:a16="http://schemas.microsoft.com/office/drawing/2014/main" id="{21A9B691-EB97-5917-13B4-DF3841B8C4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2301" y="3098801"/>
              <a:ext cx="58738" cy="58738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60" name="Oval 189">
              <a:extLst>
                <a:ext uri="{FF2B5EF4-FFF2-40B4-BE49-F238E27FC236}">
                  <a16:creationId xmlns:a16="http://schemas.microsoft.com/office/drawing/2014/main" id="{E3E5E851-B0D2-2D1D-68F1-3FB545F3C3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4526" y="3121026"/>
              <a:ext cx="14288" cy="14288"/>
            </a:xfrm>
            <a:prstGeom prst="ellipse">
              <a:avLst/>
            </a:prstGeom>
            <a:noFill/>
            <a:ln w="14288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61" name="Freeform 190">
              <a:extLst>
                <a:ext uri="{FF2B5EF4-FFF2-40B4-BE49-F238E27FC236}">
                  <a16:creationId xmlns:a16="http://schemas.microsoft.com/office/drawing/2014/main" id="{70009F30-72D2-E728-AAD2-987391ECCEC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2463" y="3063876"/>
              <a:ext cx="63500" cy="65088"/>
            </a:xfrm>
            <a:custGeom>
              <a:avLst/>
              <a:gdLst>
                <a:gd name="T0" fmla="*/ 0 w 17"/>
                <a:gd name="T1" fmla="*/ 0 h 17"/>
                <a:gd name="T2" fmla="*/ 17 w 17"/>
                <a:gd name="T3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0" y="0"/>
                  </a:moveTo>
                  <a:cubicBezTo>
                    <a:pt x="10" y="0"/>
                    <a:pt x="17" y="7"/>
                    <a:pt x="17" y="1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dirty="0"/>
            </a:p>
          </p:txBody>
        </p:sp>
        <p:sp>
          <p:nvSpPr>
            <p:cNvPr id="1162" name="Freeform 191">
              <a:extLst>
                <a:ext uri="{FF2B5EF4-FFF2-40B4-BE49-F238E27FC236}">
                  <a16:creationId xmlns:a16="http://schemas.microsoft.com/office/drawing/2014/main" id="{6C02AA34-4864-4788-40B7-40E740A7F4F8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7376" y="3128964"/>
              <a:ext cx="65088" cy="63500"/>
            </a:xfrm>
            <a:custGeom>
              <a:avLst/>
              <a:gdLst>
                <a:gd name="T0" fmla="*/ 17 w 17"/>
                <a:gd name="T1" fmla="*/ 17 h 17"/>
                <a:gd name="T2" fmla="*/ 0 w 17"/>
                <a:gd name="T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17" y="17"/>
                  </a:moveTo>
                  <a:cubicBezTo>
                    <a:pt x="7" y="17"/>
                    <a:pt x="0" y="1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63" name="Freeform 192">
              <a:extLst>
                <a:ext uri="{FF2B5EF4-FFF2-40B4-BE49-F238E27FC236}">
                  <a16:creationId xmlns:a16="http://schemas.microsoft.com/office/drawing/2014/main" id="{6885AA99-0C9E-36B6-A132-1A7ACED920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581651" y="2895601"/>
              <a:ext cx="300038" cy="179388"/>
            </a:xfrm>
            <a:custGeom>
              <a:avLst/>
              <a:gdLst>
                <a:gd name="T0" fmla="*/ 67 w 80"/>
                <a:gd name="T1" fmla="*/ 48 h 48"/>
                <a:gd name="T2" fmla="*/ 68 w 80"/>
                <a:gd name="T3" fmla="*/ 18 h 48"/>
                <a:gd name="T4" fmla="*/ 56 w 80"/>
                <a:gd name="T5" fmla="*/ 26 h 48"/>
                <a:gd name="T6" fmla="*/ 48 w 80"/>
                <a:gd name="T7" fmla="*/ 0 h 48"/>
                <a:gd name="T8" fmla="*/ 28 w 80"/>
                <a:gd name="T9" fmla="*/ 26 h 48"/>
                <a:gd name="T10" fmla="*/ 12 w 80"/>
                <a:gd name="T11" fmla="*/ 18 h 48"/>
                <a:gd name="T12" fmla="*/ 13 w 80"/>
                <a:gd name="T13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48">
                  <a:moveTo>
                    <a:pt x="67" y="48"/>
                  </a:moveTo>
                  <a:cubicBezTo>
                    <a:pt x="80" y="38"/>
                    <a:pt x="68" y="18"/>
                    <a:pt x="68" y="18"/>
                  </a:cubicBezTo>
                  <a:cubicBezTo>
                    <a:pt x="68" y="18"/>
                    <a:pt x="60" y="26"/>
                    <a:pt x="56" y="26"/>
                  </a:cubicBezTo>
                  <a:cubicBezTo>
                    <a:pt x="56" y="10"/>
                    <a:pt x="44" y="18"/>
                    <a:pt x="48" y="0"/>
                  </a:cubicBezTo>
                  <a:cubicBezTo>
                    <a:pt x="31" y="3"/>
                    <a:pt x="24" y="10"/>
                    <a:pt x="28" y="26"/>
                  </a:cubicBezTo>
                  <a:cubicBezTo>
                    <a:pt x="20" y="26"/>
                    <a:pt x="12" y="18"/>
                    <a:pt x="12" y="18"/>
                  </a:cubicBezTo>
                  <a:cubicBezTo>
                    <a:pt x="12" y="18"/>
                    <a:pt x="0" y="34"/>
                    <a:pt x="13" y="4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164" name="TextBox 1163">
            <a:extLst>
              <a:ext uri="{FF2B5EF4-FFF2-40B4-BE49-F238E27FC236}">
                <a16:creationId xmlns:a16="http://schemas.microsoft.com/office/drawing/2014/main" id="{9841FE41-59C3-DE8D-2DE1-97233F4D5DA1}"/>
              </a:ext>
            </a:extLst>
          </p:cNvPr>
          <p:cNvSpPr txBox="1"/>
          <p:nvPr/>
        </p:nvSpPr>
        <p:spPr>
          <a:xfrm>
            <a:off x="378485" y="6322056"/>
            <a:ext cx="2287886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Youtube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D4442B-DC98-0C38-6B3A-AABB7C18BC1E}"/>
              </a:ext>
            </a:extLst>
          </p:cNvPr>
          <p:cNvSpPr txBox="1"/>
          <p:nvPr/>
        </p:nvSpPr>
        <p:spPr>
          <a:xfrm>
            <a:off x="8471819" y="2213464"/>
            <a:ext cx="29452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+mj-lt"/>
              </a:rPr>
              <a:t>- </a:t>
            </a:r>
            <a:r>
              <a:rPr lang="th-TH" sz="1600" b="1" dirty="0">
                <a:solidFill>
                  <a:schemeClr val="bg1"/>
                </a:solidFill>
                <a:latin typeface="+mj-lt"/>
              </a:rPr>
              <a:t>แสดงผลของ </a:t>
            </a:r>
            <a:r>
              <a:rPr lang="en-US" sz="1600" b="1" dirty="0">
                <a:solidFill>
                  <a:schemeClr val="bg1"/>
                </a:solidFill>
                <a:latin typeface="+mj-lt"/>
              </a:rPr>
              <a:t>Window3 </a:t>
            </a:r>
            <a:r>
              <a:rPr lang="th-TH" sz="1600" b="1" dirty="0">
                <a:solidFill>
                  <a:schemeClr val="bg1"/>
                </a:solidFill>
                <a:latin typeface="+mj-lt"/>
              </a:rPr>
              <a:t>ก็คือวิธีการทำ ส้มตำ โดยจะเชื่อมต่อกับ </a:t>
            </a:r>
            <a:r>
              <a:rPr lang="en-US" sz="1600" b="1" dirty="0">
                <a:solidFill>
                  <a:schemeClr val="bg1"/>
                </a:solidFill>
                <a:latin typeface="+mj-lt"/>
              </a:rPr>
              <a:t>mybutton </a:t>
            </a:r>
            <a:r>
              <a:rPr lang="th-TH" sz="1600" b="1" dirty="0">
                <a:solidFill>
                  <a:schemeClr val="bg1"/>
                </a:solidFill>
                <a:latin typeface="+mj-lt"/>
              </a:rPr>
              <a:t>อันที่สาม</a:t>
            </a:r>
            <a:endParaRPr lang="en-US" sz="16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4" name="Picture 3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9B9D1FE1-154B-FFC6-7963-6BD3472FAFC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5788" y="3540721"/>
            <a:ext cx="3176177" cy="2255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3470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E642CB68-7691-44D5-88F4-20E83F6DA0D7}"/>
              </a:ext>
            </a:extLst>
          </p:cNvPr>
          <p:cNvSpPr/>
          <p:nvPr/>
        </p:nvSpPr>
        <p:spPr>
          <a:xfrm>
            <a:off x="0" y="0"/>
            <a:ext cx="3063240" cy="6858000"/>
          </a:xfrm>
          <a:prstGeom prst="rect">
            <a:avLst/>
          </a:prstGeom>
          <a:solidFill>
            <a:srgbClr val="191414"/>
          </a:solidFill>
          <a:ln>
            <a:noFill/>
          </a:ln>
          <a:effectLst>
            <a:outerShdw blurRad="50800" dist="38100" algn="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3" name="Rectangle: Single Corner Rounded 52">
            <a:extLst>
              <a:ext uri="{FF2B5EF4-FFF2-40B4-BE49-F238E27FC236}">
                <a16:creationId xmlns:a16="http://schemas.microsoft.com/office/drawing/2014/main" id="{5BE43F74-9C87-66AE-9F3E-0B77D17F00DC}"/>
              </a:ext>
            </a:extLst>
          </p:cNvPr>
          <p:cNvSpPr/>
          <p:nvPr/>
        </p:nvSpPr>
        <p:spPr>
          <a:xfrm rot="5400000">
            <a:off x="966486" y="-966488"/>
            <a:ext cx="1145894" cy="3078870"/>
          </a:xfrm>
          <a:prstGeom prst="round1Rect">
            <a:avLst/>
          </a:prstGeom>
          <a:solidFill>
            <a:srgbClr val="0C0D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BC3BD41-718C-AB2D-2DD8-FAB68B0EDD99}"/>
              </a:ext>
            </a:extLst>
          </p:cNvPr>
          <p:cNvSpPr txBox="1"/>
          <p:nvPr/>
        </p:nvSpPr>
        <p:spPr>
          <a:xfrm>
            <a:off x="381103" y="388280"/>
            <a:ext cx="2316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Thai Cooking Guide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D46B618-2CF9-7941-4EA2-0BAE302EE4DF}"/>
              </a:ext>
            </a:extLst>
          </p:cNvPr>
          <p:cNvSpPr txBox="1"/>
          <p:nvPr/>
        </p:nvSpPr>
        <p:spPr>
          <a:xfrm>
            <a:off x="383220" y="2364941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Window2.java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ED7F392-BD7D-2FFD-EA64-3D637936049E}"/>
              </a:ext>
            </a:extLst>
          </p:cNvPr>
          <p:cNvCxnSpPr>
            <a:cxnSpLocks/>
          </p:cNvCxnSpPr>
          <p:nvPr/>
        </p:nvCxnSpPr>
        <p:spPr>
          <a:xfrm>
            <a:off x="391668" y="2885919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39757C1F-F606-4DE6-AC74-7DF0EF74F9BC}"/>
              </a:ext>
            </a:extLst>
          </p:cNvPr>
          <p:cNvCxnSpPr>
            <a:cxnSpLocks/>
          </p:cNvCxnSpPr>
          <p:nvPr/>
        </p:nvCxnSpPr>
        <p:spPr>
          <a:xfrm>
            <a:off x="391668" y="4602914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: Top Corners Rounded 59">
            <a:extLst>
              <a:ext uri="{FF2B5EF4-FFF2-40B4-BE49-F238E27FC236}">
                <a16:creationId xmlns:a16="http://schemas.microsoft.com/office/drawing/2014/main" id="{A8B32FA7-9DD5-84FD-B013-2AC801BA3D78}"/>
              </a:ext>
            </a:extLst>
          </p:cNvPr>
          <p:cNvSpPr/>
          <p:nvPr/>
        </p:nvSpPr>
        <p:spPr>
          <a:xfrm>
            <a:off x="11079126" y="6308725"/>
            <a:ext cx="777912" cy="549275"/>
          </a:xfrm>
          <a:prstGeom prst="round2SameRect">
            <a:avLst/>
          </a:prstGeom>
          <a:solidFill>
            <a:srgbClr val="1DB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44" name="Straight Connector 1043">
            <a:extLst>
              <a:ext uri="{FF2B5EF4-FFF2-40B4-BE49-F238E27FC236}">
                <a16:creationId xmlns:a16="http://schemas.microsoft.com/office/drawing/2014/main" id="{C89FD349-03DF-7969-4E20-94C89D32B59F}"/>
              </a:ext>
            </a:extLst>
          </p:cNvPr>
          <p:cNvCxnSpPr>
            <a:cxnSpLocks/>
          </p:cNvCxnSpPr>
          <p:nvPr/>
        </p:nvCxnSpPr>
        <p:spPr>
          <a:xfrm>
            <a:off x="3428683" y="6583362"/>
            <a:ext cx="7101840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5" name="Slide Number Placeholder 4">
            <a:extLst>
              <a:ext uri="{FF2B5EF4-FFF2-40B4-BE49-F238E27FC236}">
                <a16:creationId xmlns:a16="http://schemas.microsoft.com/office/drawing/2014/main" id="{5CA130BB-4BBB-5DA4-96B0-88C5D390A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74553" y="6400800"/>
            <a:ext cx="587058" cy="365125"/>
          </a:xfrm>
        </p:spPr>
        <p:txBody>
          <a:bodyPr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11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7D8155-ABD6-F7A4-7BD8-AE4C6523263F}"/>
              </a:ext>
            </a:extLst>
          </p:cNvPr>
          <p:cNvSpPr txBox="1"/>
          <p:nvPr/>
        </p:nvSpPr>
        <p:spPr>
          <a:xfrm>
            <a:off x="383220" y="132298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MyFrame.java</a:t>
            </a:r>
          </a:p>
        </p:txBody>
      </p:sp>
      <p:grpSp>
        <p:nvGrpSpPr>
          <p:cNvPr id="1048" name="Group 1047">
            <a:extLst>
              <a:ext uri="{FF2B5EF4-FFF2-40B4-BE49-F238E27FC236}">
                <a16:creationId xmlns:a16="http://schemas.microsoft.com/office/drawing/2014/main" id="{84FEDBCB-F5BF-06A6-6478-55A5CB93C7D5}"/>
              </a:ext>
            </a:extLst>
          </p:cNvPr>
          <p:cNvGrpSpPr>
            <a:grpSpLocks noChangeAspect="1"/>
          </p:cNvGrpSpPr>
          <p:nvPr/>
        </p:nvGrpSpPr>
        <p:grpSpPr>
          <a:xfrm>
            <a:off x="602808" y="1919421"/>
            <a:ext cx="236623" cy="216000"/>
            <a:chOff x="3398838" y="5076826"/>
            <a:chExt cx="346075" cy="315913"/>
          </a:xfrm>
        </p:grpSpPr>
        <p:sp>
          <p:nvSpPr>
            <p:cNvPr id="1049" name="Rectangle 80">
              <a:extLst>
                <a:ext uri="{FF2B5EF4-FFF2-40B4-BE49-F238E27FC236}">
                  <a16:creationId xmlns:a16="http://schemas.microsoft.com/office/drawing/2014/main" id="{446BDA79-9A35-3C64-4AEC-12C71631FD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07682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0" name="Rectangle 81">
              <a:extLst>
                <a:ext uri="{FF2B5EF4-FFF2-40B4-BE49-F238E27FC236}">
                  <a16:creationId xmlns:a16="http://schemas.microsoft.com/office/drawing/2014/main" id="{C7E7262C-BF95-F641-9DD5-2B9727973D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19747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1" name="Rectangle 82">
              <a:extLst>
                <a:ext uri="{FF2B5EF4-FFF2-40B4-BE49-F238E27FC236}">
                  <a16:creationId xmlns:a16="http://schemas.microsoft.com/office/drawing/2014/main" id="{A96942F4-9C7F-420F-F31F-807F4429AE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316539"/>
              <a:ext cx="225425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2" name="Rectangle 83">
              <a:extLst>
                <a:ext uri="{FF2B5EF4-FFF2-40B4-BE49-F238E27FC236}">
                  <a16:creationId xmlns:a16="http://schemas.microsoft.com/office/drawing/2014/main" id="{91024072-B3C9-6E65-1B86-F98B161295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07682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3" name="Rectangle 84">
              <a:extLst>
                <a:ext uri="{FF2B5EF4-FFF2-40B4-BE49-F238E27FC236}">
                  <a16:creationId xmlns:a16="http://schemas.microsoft.com/office/drawing/2014/main" id="{6D5AE946-F519-530D-3F1D-F726A68AA3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19747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4" name="Rectangle 85">
              <a:extLst>
                <a:ext uri="{FF2B5EF4-FFF2-40B4-BE49-F238E27FC236}">
                  <a16:creationId xmlns:a16="http://schemas.microsoft.com/office/drawing/2014/main" id="{6EF60173-55AC-8332-594E-A7CEF62B6C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316539"/>
              <a:ext cx="74613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036" name="Group 1035">
            <a:extLst>
              <a:ext uri="{FF2B5EF4-FFF2-40B4-BE49-F238E27FC236}">
                <a16:creationId xmlns:a16="http://schemas.microsoft.com/office/drawing/2014/main" id="{74F3A740-AD9E-F587-C3FF-956880489C46}"/>
              </a:ext>
            </a:extLst>
          </p:cNvPr>
          <p:cNvGrpSpPr/>
          <p:nvPr/>
        </p:nvGrpSpPr>
        <p:grpSpPr>
          <a:xfrm>
            <a:off x="591710" y="1393732"/>
            <a:ext cx="258819" cy="225423"/>
            <a:chOff x="7005638" y="3648076"/>
            <a:chExt cx="344488" cy="300038"/>
          </a:xfrm>
        </p:grpSpPr>
        <p:sp>
          <p:nvSpPr>
            <p:cNvPr id="1037" name="Freeform 90">
              <a:extLst>
                <a:ext uri="{FF2B5EF4-FFF2-40B4-BE49-F238E27FC236}">
                  <a16:creationId xmlns:a16="http://schemas.microsoft.com/office/drawing/2014/main" id="{78C37A5C-C91B-9044-27D6-8F391B845742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5638" y="3648076"/>
              <a:ext cx="344488" cy="269875"/>
            </a:xfrm>
            <a:custGeom>
              <a:avLst/>
              <a:gdLst>
                <a:gd name="T0" fmla="*/ 92 w 92"/>
                <a:gd name="T1" fmla="*/ 66 h 72"/>
                <a:gd name="T2" fmla="*/ 86 w 92"/>
                <a:gd name="T3" fmla="*/ 72 h 72"/>
                <a:gd name="T4" fmla="*/ 6 w 92"/>
                <a:gd name="T5" fmla="*/ 72 h 72"/>
                <a:gd name="T6" fmla="*/ 0 w 92"/>
                <a:gd name="T7" fmla="*/ 66 h 72"/>
                <a:gd name="T8" fmla="*/ 0 w 92"/>
                <a:gd name="T9" fmla="*/ 6 h 72"/>
                <a:gd name="T10" fmla="*/ 6 w 92"/>
                <a:gd name="T11" fmla="*/ 0 h 72"/>
                <a:gd name="T12" fmla="*/ 86 w 92"/>
                <a:gd name="T13" fmla="*/ 0 h 72"/>
                <a:gd name="T14" fmla="*/ 92 w 92"/>
                <a:gd name="T15" fmla="*/ 6 h 72"/>
                <a:gd name="T16" fmla="*/ 92 w 92"/>
                <a:gd name="T17" fmla="*/ 6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72">
                  <a:moveTo>
                    <a:pt x="92" y="66"/>
                  </a:moveTo>
                  <a:cubicBezTo>
                    <a:pt x="92" y="69"/>
                    <a:pt x="89" y="72"/>
                    <a:pt x="86" y="72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3" y="72"/>
                    <a:pt x="0" y="69"/>
                    <a:pt x="0" y="6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9" y="0"/>
                    <a:pt x="92" y="3"/>
                    <a:pt x="92" y="6"/>
                  </a:cubicBezTo>
                  <a:lnTo>
                    <a:pt x="92" y="66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38" name="Line 91">
              <a:extLst>
                <a:ext uri="{FF2B5EF4-FFF2-40B4-BE49-F238E27FC236}">
                  <a16:creationId xmlns:a16="http://schemas.microsoft.com/office/drawing/2014/main" id="{D85A1BE9-60DB-F019-DD69-44D7B439019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72313" y="3948113"/>
              <a:ext cx="2111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39" name="Line 92">
              <a:extLst>
                <a:ext uri="{FF2B5EF4-FFF2-40B4-BE49-F238E27FC236}">
                  <a16:creationId xmlns:a16="http://schemas.microsoft.com/office/drawing/2014/main" id="{E958D838-16E4-F50B-23BF-CD6D45A7578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78676" y="3917951"/>
              <a:ext cx="0" cy="30163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0" name="Oval 93">
              <a:extLst>
                <a:ext uri="{FF2B5EF4-FFF2-40B4-BE49-F238E27FC236}">
                  <a16:creationId xmlns:a16="http://schemas.microsoft.com/office/drawing/2014/main" id="{6959AF5A-8014-EB78-8EEA-A82DD80D00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0738" y="3881438"/>
              <a:ext cx="14288" cy="14288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1" name="Line 94">
              <a:extLst>
                <a:ext uri="{FF2B5EF4-FFF2-40B4-BE49-F238E27FC236}">
                  <a16:creationId xmlns:a16="http://schemas.microsoft.com/office/drawing/2014/main" id="{A5EAEB2C-1728-5B92-187E-D54C3F2551D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05638" y="3857626"/>
              <a:ext cx="344488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2" name="Freeform 95">
              <a:extLst>
                <a:ext uri="{FF2B5EF4-FFF2-40B4-BE49-F238E27FC236}">
                  <a16:creationId xmlns:a16="http://schemas.microsoft.com/office/drawing/2014/main" id="{7E997864-CC9D-D8DD-EE44-D04B09CB787A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0576" y="3703638"/>
              <a:ext cx="82550" cy="101600"/>
            </a:xfrm>
            <a:custGeom>
              <a:avLst/>
              <a:gdLst>
                <a:gd name="T0" fmla="*/ 0 w 52"/>
                <a:gd name="T1" fmla="*/ 0 h 64"/>
                <a:gd name="T2" fmla="*/ 0 w 52"/>
                <a:gd name="T3" fmla="*/ 64 h 64"/>
                <a:gd name="T4" fmla="*/ 52 w 52"/>
                <a:gd name="T5" fmla="*/ 33 h 64"/>
                <a:gd name="T6" fmla="*/ 0 w 52"/>
                <a:gd name="T7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64">
                  <a:moveTo>
                    <a:pt x="0" y="0"/>
                  </a:moveTo>
                  <a:lnTo>
                    <a:pt x="0" y="64"/>
                  </a:lnTo>
                  <a:lnTo>
                    <a:pt x="52" y="33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B529057-8E8F-C756-316D-3D36CCE9A37F}"/>
              </a:ext>
            </a:extLst>
          </p:cNvPr>
          <p:cNvSpPr txBox="1"/>
          <p:nvPr/>
        </p:nvSpPr>
        <p:spPr>
          <a:xfrm>
            <a:off x="383220" y="184396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Window1.java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011328-BC19-9759-C4A2-A876E6C72E81}"/>
              </a:ext>
            </a:extLst>
          </p:cNvPr>
          <p:cNvSpPr txBox="1"/>
          <p:nvPr/>
        </p:nvSpPr>
        <p:spPr>
          <a:xfrm>
            <a:off x="3563510" y="135999"/>
            <a:ext cx="393838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Window4.java</a:t>
            </a:r>
            <a:endParaRPr lang="en-US" sz="44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ABF978A-9132-DD70-EECE-614EB7A93DF3}"/>
              </a:ext>
            </a:extLst>
          </p:cNvPr>
          <p:cNvSpPr txBox="1"/>
          <p:nvPr/>
        </p:nvSpPr>
        <p:spPr>
          <a:xfrm>
            <a:off x="383220" y="3039980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Window3.java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66037FB-ECC6-A931-2CFC-20FD25D6E695}"/>
              </a:ext>
            </a:extLst>
          </p:cNvPr>
          <p:cNvSpPr txBox="1"/>
          <p:nvPr/>
        </p:nvSpPr>
        <p:spPr>
          <a:xfrm>
            <a:off x="383220" y="3560958"/>
            <a:ext cx="2296800" cy="366917"/>
          </a:xfrm>
          <a:prstGeom prst="roundRect">
            <a:avLst/>
          </a:prstGeom>
          <a:gradFill>
            <a:gsLst>
              <a:gs pos="0">
                <a:schemeClr val="bg1">
                  <a:lumMod val="50000"/>
                  <a:alpha val="45000"/>
                </a:schemeClr>
              </a:gs>
              <a:gs pos="100000">
                <a:srgbClr val="191414">
                  <a:alpha val="25000"/>
                </a:srgbClr>
              </a:gs>
            </a:gsLst>
            <a:lin ang="4200000" scaled="0"/>
          </a:gradFill>
        </p:spPr>
        <p:txBody>
          <a:bodyPr wrap="none" lIns="684000" rtlCol="0" anchor="ctr">
            <a:no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Window4.java</a:t>
            </a:r>
          </a:p>
        </p:txBody>
      </p:sp>
      <p:pic>
        <p:nvPicPr>
          <p:cNvPr id="38" name="Graphic 37" descr="Badge Question Mark outline">
            <a:extLst>
              <a:ext uri="{FF2B5EF4-FFF2-40B4-BE49-F238E27FC236}">
                <a16:creationId xmlns:a16="http://schemas.microsoft.com/office/drawing/2014/main" id="{3B97763E-F102-9647-1352-D08073C7E0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4295" y="5319251"/>
            <a:ext cx="284321" cy="284321"/>
          </a:xfrm>
          <a:prstGeom prst="rect">
            <a:avLst/>
          </a:prstGeom>
        </p:spPr>
      </p:pic>
      <p:pic>
        <p:nvPicPr>
          <p:cNvPr id="39" name="Graphic 38" descr="Customer review outline">
            <a:extLst>
              <a:ext uri="{FF2B5EF4-FFF2-40B4-BE49-F238E27FC236}">
                <a16:creationId xmlns:a16="http://schemas.microsoft.com/office/drawing/2014/main" id="{5ADD2B2B-9559-1EC9-3BDA-2182825AD5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4294" y="5840231"/>
            <a:ext cx="284321" cy="284321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F3AEFBBC-D7E6-EB49-88AC-76D04164204C}"/>
              </a:ext>
            </a:extLst>
          </p:cNvPr>
          <p:cNvGrpSpPr>
            <a:grpSpLocks noChangeAspect="1"/>
          </p:cNvGrpSpPr>
          <p:nvPr/>
        </p:nvGrpSpPr>
        <p:grpSpPr>
          <a:xfrm>
            <a:off x="607345" y="2435817"/>
            <a:ext cx="236623" cy="216000"/>
            <a:chOff x="3398838" y="5076826"/>
            <a:chExt cx="346075" cy="315913"/>
          </a:xfrm>
        </p:grpSpPr>
        <p:sp>
          <p:nvSpPr>
            <p:cNvPr id="29" name="Rectangle 80">
              <a:extLst>
                <a:ext uri="{FF2B5EF4-FFF2-40B4-BE49-F238E27FC236}">
                  <a16:creationId xmlns:a16="http://schemas.microsoft.com/office/drawing/2014/main" id="{C211FE74-78DE-1EE6-4FDC-2CB1114657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07682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0" name="Rectangle 81">
              <a:extLst>
                <a:ext uri="{FF2B5EF4-FFF2-40B4-BE49-F238E27FC236}">
                  <a16:creationId xmlns:a16="http://schemas.microsoft.com/office/drawing/2014/main" id="{DD59725C-595A-DD8B-B806-089485046B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19747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1" name="Rectangle 82">
              <a:extLst>
                <a:ext uri="{FF2B5EF4-FFF2-40B4-BE49-F238E27FC236}">
                  <a16:creationId xmlns:a16="http://schemas.microsoft.com/office/drawing/2014/main" id="{5B9D710D-8F26-126C-DF6D-E34741EBB8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316539"/>
              <a:ext cx="225425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2" name="Rectangle 83">
              <a:extLst>
                <a:ext uri="{FF2B5EF4-FFF2-40B4-BE49-F238E27FC236}">
                  <a16:creationId xmlns:a16="http://schemas.microsoft.com/office/drawing/2014/main" id="{607C5882-7EBF-A876-80C3-41C5C89855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07682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3" name="Rectangle 84">
              <a:extLst>
                <a:ext uri="{FF2B5EF4-FFF2-40B4-BE49-F238E27FC236}">
                  <a16:creationId xmlns:a16="http://schemas.microsoft.com/office/drawing/2014/main" id="{A1CF54DC-0AE8-E414-BCCB-8E9285C228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19747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4" name="Rectangle 85">
              <a:extLst>
                <a:ext uri="{FF2B5EF4-FFF2-40B4-BE49-F238E27FC236}">
                  <a16:creationId xmlns:a16="http://schemas.microsoft.com/office/drawing/2014/main" id="{04EF0B46-DE44-F34D-2CF2-B8CCB1C21A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316539"/>
              <a:ext cx="74613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5546EC4B-696B-F14D-4A4B-F0B874CD95F8}"/>
              </a:ext>
            </a:extLst>
          </p:cNvPr>
          <p:cNvGrpSpPr>
            <a:grpSpLocks noChangeAspect="1"/>
          </p:cNvGrpSpPr>
          <p:nvPr/>
        </p:nvGrpSpPr>
        <p:grpSpPr>
          <a:xfrm>
            <a:off x="610608" y="3110525"/>
            <a:ext cx="236623" cy="216000"/>
            <a:chOff x="3398838" y="5076826"/>
            <a:chExt cx="346075" cy="315913"/>
          </a:xfrm>
        </p:grpSpPr>
        <p:sp>
          <p:nvSpPr>
            <p:cNvPr id="46" name="Rectangle 80">
              <a:extLst>
                <a:ext uri="{FF2B5EF4-FFF2-40B4-BE49-F238E27FC236}">
                  <a16:creationId xmlns:a16="http://schemas.microsoft.com/office/drawing/2014/main" id="{31037998-FEAC-C965-7847-12E142E466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07682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7" name="Rectangle 81">
              <a:extLst>
                <a:ext uri="{FF2B5EF4-FFF2-40B4-BE49-F238E27FC236}">
                  <a16:creationId xmlns:a16="http://schemas.microsoft.com/office/drawing/2014/main" id="{275BE81F-42A4-4D0E-D993-45567721B1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19747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8" name="Rectangle 82">
              <a:extLst>
                <a:ext uri="{FF2B5EF4-FFF2-40B4-BE49-F238E27FC236}">
                  <a16:creationId xmlns:a16="http://schemas.microsoft.com/office/drawing/2014/main" id="{43CCF6FE-48B6-09A1-FE0F-1424AFAB3E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316539"/>
              <a:ext cx="225425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9" name="Rectangle 83">
              <a:extLst>
                <a:ext uri="{FF2B5EF4-FFF2-40B4-BE49-F238E27FC236}">
                  <a16:creationId xmlns:a16="http://schemas.microsoft.com/office/drawing/2014/main" id="{AEC0BE67-279E-2CDC-745B-C457D6EEA1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07682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0" name="Rectangle 84">
              <a:extLst>
                <a:ext uri="{FF2B5EF4-FFF2-40B4-BE49-F238E27FC236}">
                  <a16:creationId xmlns:a16="http://schemas.microsoft.com/office/drawing/2014/main" id="{1EA26C75-38E9-474E-8F70-4D43D93136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19747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3" name="Rectangle 85">
              <a:extLst>
                <a:ext uri="{FF2B5EF4-FFF2-40B4-BE49-F238E27FC236}">
                  <a16:creationId xmlns:a16="http://schemas.microsoft.com/office/drawing/2014/main" id="{E9E97712-553E-E36E-DFCD-FC76D54063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316539"/>
              <a:ext cx="74613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035" name="Group 1034">
            <a:extLst>
              <a:ext uri="{FF2B5EF4-FFF2-40B4-BE49-F238E27FC236}">
                <a16:creationId xmlns:a16="http://schemas.microsoft.com/office/drawing/2014/main" id="{2A6ED98B-8522-078E-811A-95669909D59E}"/>
              </a:ext>
            </a:extLst>
          </p:cNvPr>
          <p:cNvGrpSpPr>
            <a:grpSpLocks noChangeAspect="1"/>
          </p:cNvGrpSpPr>
          <p:nvPr/>
        </p:nvGrpSpPr>
        <p:grpSpPr>
          <a:xfrm>
            <a:off x="610608" y="3640837"/>
            <a:ext cx="236623" cy="216000"/>
            <a:chOff x="3398838" y="5076826"/>
            <a:chExt cx="346075" cy="315913"/>
          </a:xfrm>
        </p:grpSpPr>
        <p:sp>
          <p:nvSpPr>
            <p:cNvPr id="1068" name="Rectangle 80">
              <a:extLst>
                <a:ext uri="{FF2B5EF4-FFF2-40B4-BE49-F238E27FC236}">
                  <a16:creationId xmlns:a16="http://schemas.microsoft.com/office/drawing/2014/main" id="{C4DC2C21-3A8F-7177-2BD7-3F8FF2C112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07682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73" name="Rectangle 81">
              <a:extLst>
                <a:ext uri="{FF2B5EF4-FFF2-40B4-BE49-F238E27FC236}">
                  <a16:creationId xmlns:a16="http://schemas.microsoft.com/office/drawing/2014/main" id="{516EE6FC-1794-D73C-1582-9C1121911B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19747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75" name="Rectangle 82">
              <a:extLst>
                <a:ext uri="{FF2B5EF4-FFF2-40B4-BE49-F238E27FC236}">
                  <a16:creationId xmlns:a16="http://schemas.microsoft.com/office/drawing/2014/main" id="{A8DDEC13-84B2-8F7A-3B65-3DB07E25C1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316539"/>
              <a:ext cx="225425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76" name="Rectangle 83">
              <a:extLst>
                <a:ext uri="{FF2B5EF4-FFF2-40B4-BE49-F238E27FC236}">
                  <a16:creationId xmlns:a16="http://schemas.microsoft.com/office/drawing/2014/main" id="{BCE1E638-625C-E925-F9C3-2A8125D46A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07682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77" name="Rectangle 84">
              <a:extLst>
                <a:ext uri="{FF2B5EF4-FFF2-40B4-BE49-F238E27FC236}">
                  <a16:creationId xmlns:a16="http://schemas.microsoft.com/office/drawing/2014/main" id="{40E66124-B686-2388-2FA6-F8FD3B0CBD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19747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78" name="Rectangle 85">
              <a:extLst>
                <a:ext uri="{FF2B5EF4-FFF2-40B4-BE49-F238E27FC236}">
                  <a16:creationId xmlns:a16="http://schemas.microsoft.com/office/drawing/2014/main" id="{D7F74F6C-327D-DF21-F94A-9937581079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316539"/>
              <a:ext cx="74613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079" name="Rectangle: Rounded Corners 1078">
            <a:extLst>
              <a:ext uri="{FF2B5EF4-FFF2-40B4-BE49-F238E27FC236}">
                <a16:creationId xmlns:a16="http://schemas.microsoft.com/office/drawing/2014/main" id="{415CFC0C-6B1A-0B14-29E0-2A7B09E33AB6}"/>
              </a:ext>
            </a:extLst>
          </p:cNvPr>
          <p:cNvSpPr/>
          <p:nvPr/>
        </p:nvSpPr>
        <p:spPr>
          <a:xfrm>
            <a:off x="3378976" y="997516"/>
            <a:ext cx="8382635" cy="5219133"/>
          </a:xfrm>
          <a:prstGeom prst="roundRect">
            <a:avLst>
              <a:gd name="adj" fmla="val 7408"/>
            </a:avLst>
          </a:prstGeom>
          <a:solidFill>
            <a:srgbClr val="0A0A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81" name="Heart 1080">
            <a:extLst>
              <a:ext uri="{FF2B5EF4-FFF2-40B4-BE49-F238E27FC236}">
                <a16:creationId xmlns:a16="http://schemas.microsoft.com/office/drawing/2014/main" id="{BE5F7AD3-2785-2877-055C-6521C4BF34FB}"/>
              </a:ext>
            </a:extLst>
          </p:cNvPr>
          <p:cNvSpPr/>
          <p:nvPr/>
        </p:nvSpPr>
        <p:spPr>
          <a:xfrm>
            <a:off x="11311249" y="1236899"/>
            <a:ext cx="156833" cy="156833"/>
          </a:xfrm>
          <a:prstGeom prst="heart">
            <a:avLst/>
          </a:prstGeom>
          <a:solidFill>
            <a:srgbClr val="1DB954"/>
          </a:solidFill>
          <a:ln>
            <a:noFill/>
          </a:ln>
          <a:effectLst>
            <a:outerShdw blurRad="1016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86" name="Group 1085">
            <a:extLst>
              <a:ext uri="{FF2B5EF4-FFF2-40B4-BE49-F238E27FC236}">
                <a16:creationId xmlns:a16="http://schemas.microsoft.com/office/drawing/2014/main" id="{9876797D-69CE-176E-E4CF-36DF4250EFF4}"/>
              </a:ext>
            </a:extLst>
          </p:cNvPr>
          <p:cNvGrpSpPr>
            <a:grpSpLocks noChangeAspect="1"/>
          </p:cNvGrpSpPr>
          <p:nvPr/>
        </p:nvGrpSpPr>
        <p:grpSpPr>
          <a:xfrm>
            <a:off x="8446313" y="1627963"/>
            <a:ext cx="236623" cy="216000"/>
            <a:chOff x="3398838" y="5076826"/>
            <a:chExt cx="346075" cy="315913"/>
          </a:xfrm>
        </p:grpSpPr>
        <p:sp>
          <p:nvSpPr>
            <p:cNvPr id="1087" name="Rectangle 80">
              <a:extLst>
                <a:ext uri="{FF2B5EF4-FFF2-40B4-BE49-F238E27FC236}">
                  <a16:creationId xmlns:a16="http://schemas.microsoft.com/office/drawing/2014/main" id="{FD7C6AB0-802A-2A1A-5CEA-CDB2B16742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07682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94" name="Rectangle 81">
              <a:extLst>
                <a:ext uri="{FF2B5EF4-FFF2-40B4-BE49-F238E27FC236}">
                  <a16:creationId xmlns:a16="http://schemas.microsoft.com/office/drawing/2014/main" id="{1A20C625-3FC5-0CE7-DE5D-A3C8CD9F4C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19747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98" name="Rectangle 82">
              <a:extLst>
                <a:ext uri="{FF2B5EF4-FFF2-40B4-BE49-F238E27FC236}">
                  <a16:creationId xmlns:a16="http://schemas.microsoft.com/office/drawing/2014/main" id="{77C2BC94-258D-3F40-B9EC-A29A67192F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316539"/>
              <a:ext cx="225425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99" name="Rectangle 83">
              <a:extLst>
                <a:ext uri="{FF2B5EF4-FFF2-40B4-BE49-F238E27FC236}">
                  <a16:creationId xmlns:a16="http://schemas.microsoft.com/office/drawing/2014/main" id="{81419B73-584B-B73F-9382-ED8410BAF7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07682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15" name="Rectangle 84">
              <a:extLst>
                <a:ext uri="{FF2B5EF4-FFF2-40B4-BE49-F238E27FC236}">
                  <a16:creationId xmlns:a16="http://schemas.microsoft.com/office/drawing/2014/main" id="{3A641724-AB16-AAEB-8CF8-B70A67883F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19747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16" name="Rectangle 85">
              <a:extLst>
                <a:ext uri="{FF2B5EF4-FFF2-40B4-BE49-F238E27FC236}">
                  <a16:creationId xmlns:a16="http://schemas.microsoft.com/office/drawing/2014/main" id="{041A52AD-BCBE-DB36-9FAB-B0658E9408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316539"/>
              <a:ext cx="74613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118" name="TextBox 1117">
            <a:extLst>
              <a:ext uri="{FF2B5EF4-FFF2-40B4-BE49-F238E27FC236}">
                <a16:creationId xmlns:a16="http://schemas.microsoft.com/office/drawing/2014/main" id="{4E551217-6926-8FE4-E8CF-4D76B9967D28}"/>
              </a:ext>
            </a:extLst>
          </p:cNvPr>
          <p:cNvSpPr txBox="1"/>
          <p:nvPr/>
        </p:nvSpPr>
        <p:spPr>
          <a:xfrm>
            <a:off x="383220" y="527795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Main.java</a:t>
            </a:r>
          </a:p>
        </p:txBody>
      </p:sp>
      <p:sp>
        <p:nvSpPr>
          <p:cNvPr id="1119" name="TextBox 1118">
            <a:extLst>
              <a:ext uri="{FF2B5EF4-FFF2-40B4-BE49-F238E27FC236}">
                <a16:creationId xmlns:a16="http://schemas.microsoft.com/office/drawing/2014/main" id="{A94498BA-C619-5EC1-F155-BB8350E52750}"/>
              </a:ext>
            </a:extLst>
          </p:cNvPr>
          <p:cNvSpPr txBox="1"/>
          <p:nvPr/>
        </p:nvSpPr>
        <p:spPr>
          <a:xfrm>
            <a:off x="383220" y="579893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Output</a:t>
            </a:r>
          </a:p>
        </p:txBody>
      </p:sp>
      <p:sp>
        <p:nvSpPr>
          <p:cNvPr id="1152" name="TextBox 1151">
            <a:extLst>
              <a:ext uri="{FF2B5EF4-FFF2-40B4-BE49-F238E27FC236}">
                <a16:creationId xmlns:a16="http://schemas.microsoft.com/office/drawing/2014/main" id="{612AD252-0BB7-F6F0-8BA5-7583CA2CB34A}"/>
              </a:ext>
            </a:extLst>
          </p:cNvPr>
          <p:cNvSpPr txBox="1"/>
          <p:nvPr/>
        </p:nvSpPr>
        <p:spPr>
          <a:xfrm>
            <a:off x="381104" y="4081936"/>
            <a:ext cx="2298916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Window5.java</a:t>
            </a:r>
          </a:p>
        </p:txBody>
      </p:sp>
      <p:sp>
        <p:nvSpPr>
          <p:cNvPr id="1153" name="TextBox 1152">
            <a:extLst>
              <a:ext uri="{FF2B5EF4-FFF2-40B4-BE49-F238E27FC236}">
                <a16:creationId xmlns:a16="http://schemas.microsoft.com/office/drawing/2014/main" id="{EA57FC9F-E13C-2FED-2F9B-590E6C383D5F}"/>
              </a:ext>
            </a:extLst>
          </p:cNvPr>
          <p:cNvSpPr txBox="1"/>
          <p:nvPr/>
        </p:nvSpPr>
        <p:spPr>
          <a:xfrm>
            <a:off x="381104" y="4756975"/>
            <a:ext cx="2298916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Window6.java</a:t>
            </a:r>
          </a:p>
        </p:txBody>
      </p:sp>
      <p:grpSp>
        <p:nvGrpSpPr>
          <p:cNvPr id="1154" name="Group 1153">
            <a:extLst>
              <a:ext uri="{FF2B5EF4-FFF2-40B4-BE49-F238E27FC236}">
                <a16:creationId xmlns:a16="http://schemas.microsoft.com/office/drawing/2014/main" id="{5C3A24BD-F787-9428-B694-336B732A8E00}"/>
              </a:ext>
            </a:extLst>
          </p:cNvPr>
          <p:cNvGrpSpPr>
            <a:grpSpLocks noChangeAspect="1"/>
          </p:cNvGrpSpPr>
          <p:nvPr/>
        </p:nvGrpSpPr>
        <p:grpSpPr>
          <a:xfrm>
            <a:off x="615305" y="4137560"/>
            <a:ext cx="236623" cy="216000"/>
            <a:chOff x="3398838" y="5076826"/>
            <a:chExt cx="346075" cy="315913"/>
          </a:xfrm>
        </p:grpSpPr>
        <p:sp>
          <p:nvSpPr>
            <p:cNvPr id="1155" name="Rectangle 80">
              <a:extLst>
                <a:ext uri="{FF2B5EF4-FFF2-40B4-BE49-F238E27FC236}">
                  <a16:creationId xmlns:a16="http://schemas.microsoft.com/office/drawing/2014/main" id="{AF5EC6DA-B58E-A0D9-F889-E28E664EAE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07682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6" name="Rectangle 81">
              <a:extLst>
                <a:ext uri="{FF2B5EF4-FFF2-40B4-BE49-F238E27FC236}">
                  <a16:creationId xmlns:a16="http://schemas.microsoft.com/office/drawing/2014/main" id="{44FFD0EE-CAFF-0D4D-D296-0FEF677FCF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19747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7" name="Rectangle 82">
              <a:extLst>
                <a:ext uri="{FF2B5EF4-FFF2-40B4-BE49-F238E27FC236}">
                  <a16:creationId xmlns:a16="http://schemas.microsoft.com/office/drawing/2014/main" id="{C13F4381-8EFA-5A2B-8348-33DD044CFE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316539"/>
              <a:ext cx="225425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8" name="Rectangle 83">
              <a:extLst>
                <a:ext uri="{FF2B5EF4-FFF2-40B4-BE49-F238E27FC236}">
                  <a16:creationId xmlns:a16="http://schemas.microsoft.com/office/drawing/2014/main" id="{E105564B-AFE8-7129-D187-3FBA3CD9C3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07682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9" name="Rectangle 84">
              <a:extLst>
                <a:ext uri="{FF2B5EF4-FFF2-40B4-BE49-F238E27FC236}">
                  <a16:creationId xmlns:a16="http://schemas.microsoft.com/office/drawing/2014/main" id="{E2840120-9CE1-C44F-5B27-62102C64E6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19747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60" name="Rectangle 85">
              <a:extLst>
                <a:ext uri="{FF2B5EF4-FFF2-40B4-BE49-F238E27FC236}">
                  <a16:creationId xmlns:a16="http://schemas.microsoft.com/office/drawing/2014/main" id="{D420BED1-CDD6-5BE3-8DC8-B4E17CC326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316539"/>
              <a:ext cx="74613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161" name="Group 1160">
            <a:extLst>
              <a:ext uri="{FF2B5EF4-FFF2-40B4-BE49-F238E27FC236}">
                <a16:creationId xmlns:a16="http://schemas.microsoft.com/office/drawing/2014/main" id="{7E6087FB-1562-6EB1-3EDA-9793F697A77F}"/>
              </a:ext>
            </a:extLst>
          </p:cNvPr>
          <p:cNvGrpSpPr>
            <a:grpSpLocks noChangeAspect="1"/>
          </p:cNvGrpSpPr>
          <p:nvPr/>
        </p:nvGrpSpPr>
        <p:grpSpPr>
          <a:xfrm>
            <a:off x="610973" y="4832433"/>
            <a:ext cx="236623" cy="216000"/>
            <a:chOff x="3398838" y="5076826"/>
            <a:chExt cx="346075" cy="315913"/>
          </a:xfrm>
        </p:grpSpPr>
        <p:sp>
          <p:nvSpPr>
            <p:cNvPr id="1162" name="Rectangle 80">
              <a:extLst>
                <a:ext uri="{FF2B5EF4-FFF2-40B4-BE49-F238E27FC236}">
                  <a16:creationId xmlns:a16="http://schemas.microsoft.com/office/drawing/2014/main" id="{60DCB9FB-B2D4-6383-DBA2-4F331727CA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07682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63" name="Rectangle 81">
              <a:extLst>
                <a:ext uri="{FF2B5EF4-FFF2-40B4-BE49-F238E27FC236}">
                  <a16:creationId xmlns:a16="http://schemas.microsoft.com/office/drawing/2014/main" id="{55CC796C-67FF-F9DC-1E02-F78731F01D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19747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64" name="Rectangle 82">
              <a:extLst>
                <a:ext uri="{FF2B5EF4-FFF2-40B4-BE49-F238E27FC236}">
                  <a16:creationId xmlns:a16="http://schemas.microsoft.com/office/drawing/2014/main" id="{99BEE8EF-782A-CBF1-FDA0-6AF43A1CCC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316539"/>
              <a:ext cx="225425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65" name="Rectangle 83">
              <a:extLst>
                <a:ext uri="{FF2B5EF4-FFF2-40B4-BE49-F238E27FC236}">
                  <a16:creationId xmlns:a16="http://schemas.microsoft.com/office/drawing/2014/main" id="{7AAC0AF9-3BDA-FDF8-E96F-B382EF898F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07682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66" name="Rectangle 84">
              <a:extLst>
                <a:ext uri="{FF2B5EF4-FFF2-40B4-BE49-F238E27FC236}">
                  <a16:creationId xmlns:a16="http://schemas.microsoft.com/office/drawing/2014/main" id="{23F0F1B2-09EA-D63F-D853-6A28C59761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19747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67" name="Rectangle 85">
              <a:extLst>
                <a:ext uri="{FF2B5EF4-FFF2-40B4-BE49-F238E27FC236}">
                  <a16:creationId xmlns:a16="http://schemas.microsoft.com/office/drawing/2014/main" id="{7939FA7F-BE42-5CF7-EEB0-2918A782C0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316539"/>
              <a:ext cx="74613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pic>
        <p:nvPicPr>
          <p:cNvPr id="1169" name="Picture 1168" descr="Text&#10;&#10;Description automatically generated">
            <a:extLst>
              <a:ext uri="{FF2B5EF4-FFF2-40B4-BE49-F238E27FC236}">
                <a16:creationId xmlns:a16="http://schemas.microsoft.com/office/drawing/2014/main" id="{B7BD9222-7D96-45CB-5778-48F56F40792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7615" y="1108973"/>
            <a:ext cx="4953504" cy="4903969"/>
          </a:xfrm>
          <a:prstGeom prst="rect">
            <a:avLst/>
          </a:prstGeom>
        </p:spPr>
      </p:pic>
      <p:grpSp>
        <p:nvGrpSpPr>
          <p:cNvPr id="1170" name="Group 1169">
            <a:extLst>
              <a:ext uri="{FF2B5EF4-FFF2-40B4-BE49-F238E27FC236}">
                <a16:creationId xmlns:a16="http://schemas.microsoft.com/office/drawing/2014/main" id="{E847D6DA-B256-43F1-F6FF-C54F18AD6433}"/>
              </a:ext>
            </a:extLst>
          </p:cNvPr>
          <p:cNvGrpSpPr/>
          <p:nvPr/>
        </p:nvGrpSpPr>
        <p:grpSpPr>
          <a:xfrm>
            <a:off x="591710" y="6383467"/>
            <a:ext cx="225423" cy="260013"/>
            <a:chOff x="5581651" y="2895601"/>
            <a:chExt cx="300038" cy="346076"/>
          </a:xfrm>
        </p:grpSpPr>
        <p:sp>
          <p:nvSpPr>
            <p:cNvPr id="1171" name="Oval 187">
              <a:extLst>
                <a:ext uri="{FF2B5EF4-FFF2-40B4-BE49-F238E27FC236}">
                  <a16:creationId xmlns:a16="http://schemas.microsoft.com/office/drawing/2014/main" id="{F2028AD6-9FF8-5267-CD65-FCD4DD028E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9751" y="3014664"/>
              <a:ext cx="225425" cy="227013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72" name="Oval 188">
              <a:extLst>
                <a:ext uri="{FF2B5EF4-FFF2-40B4-BE49-F238E27FC236}">
                  <a16:creationId xmlns:a16="http://schemas.microsoft.com/office/drawing/2014/main" id="{E80AA83E-28B6-697D-926C-EC0E090807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2301" y="3098801"/>
              <a:ext cx="58738" cy="58738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73" name="Oval 189">
              <a:extLst>
                <a:ext uri="{FF2B5EF4-FFF2-40B4-BE49-F238E27FC236}">
                  <a16:creationId xmlns:a16="http://schemas.microsoft.com/office/drawing/2014/main" id="{1A80F319-E58D-5ADA-4E2B-122305D9C7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4526" y="3121026"/>
              <a:ext cx="14288" cy="14288"/>
            </a:xfrm>
            <a:prstGeom prst="ellipse">
              <a:avLst/>
            </a:prstGeom>
            <a:noFill/>
            <a:ln w="14288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74" name="Freeform 190">
              <a:extLst>
                <a:ext uri="{FF2B5EF4-FFF2-40B4-BE49-F238E27FC236}">
                  <a16:creationId xmlns:a16="http://schemas.microsoft.com/office/drawing/2014/main" id="{2C6608AD-0D65-E5DA-52A0-54CE47D87E3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2463" y="3063876"/>
              <a:ext cx="63500" cy="65088"/>
            </a:xfrm>
            <a:custGeom>
              <a:avLst/>
              <a:gdLst>
                <a:gd name="T0" fmla="*/ 0 w 17"/>
                <a:gd name="T1" fmla="*/ 0 h 17"/>
                <a:gd name="T2" fmla="*/ 17 w 17"/>
                <a:gd name="T3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0" y="0"/>
                  </a:moveTo>
                  <a:cubicBezTo>
                    <a:pt x="10" y="0"/>
                    <a:pt x="17" y="7"/>
                    <a:pt x="17" y="1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dirty="0"/>
            </a:p>
          </p:txBody>
        </p:sp>
        <p:sp>
          <p:nvSpPr>
            <p:cNvPr id="1175" name="Freeform 191">
              <a:extLst>
                <a:ext uri="{FF2B5EF4-FFF2-40B4-BE49-F238E27FC236}">
                  <a16:creationId xmlns:a16="http://schemas.microsoft.com/office/drawing/2014/main" id="{F49D2894-094F-E9CB-9D9F-85E61E7E136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7376" y="3128964"/>
              <a:ext cx="65088" cy="63500"/>
            </a:xfrm>
            <a:custGeom>
              <a:avLst/>
              <a:gdLst>
                <a:gd name="T0" fmla="*/ 17 w 17"/>
                <a:gd name="T1" fmla="*/ 17 h 17"/>
                <a:gd name="T2" fmla="*/ 0 w 17"/>
                <a:gd name="T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17" y="17"/>
                  </a:moveTo>
                  <a:cubicBezTo>
                    <a:pt x="7" y="17"/>
                    <a:pt x="0" y="1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76" name="Freeform 192">
              <a:extLst>
                <a:ext uri="{FF2B5EF4-FFF2-40B4-BE49-F238E27FC236}">
                  <a16:creationId xmlns:a16="http://schemas.microsoft.com/office/drawing/2014/main" id="{7B630CBF-2F79-2EC6-14DE-4557B73215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581651" y="2895601"/>
              <a:ext cx="300038" cy="179388"/>
            </a:xfrm>
            <a:custGeom>
              <a:avLst/>
              <a:gdLst>
                <a:gd name="T0" fmla="*/ 67 w 80"/>
                <a:gd name="T1" fmla="*/ 48 h 48"/>
                <a:gd name="T2" fmla="*/ 68 w 80"/>
                <a:gd name="T3" fmla="*/ 18 h 48"/>
                <a:gd name="T4" fmla="*/ 56 w 80"/>
                <a:gd name="T5" fmla="*/ 26 h 48"/>
                <a:gd name="T6" fmla="*/ 48 w 80"/>
                <a:gd name="T7" fmla="*/ 0 h 48"/>
                <a:gd name="T8" fmla="*/ 28 w 80"/>
                <a:gd name="T9" fmla="*/ 26 h 48"/>
                <a:gd name="T10" fmla="*/ 12 w 80"/>
                <a:gd name="T11" fmla="*/ 18 h 48"/>
                <a:gd name="T12" fmla="*/ 13 w 80"/>
                <a:gd name="T13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48">
                  <a:moveTo>
                    <a:pt x="67" y="48"/>
                  </a:moveTo>
                  <a:cubicBezTo>
                    <a:pt x="80" y="38"/>
                    <a:pt x="68" y="18"/>
                    <a:pt x="68" y="18"/>
                  </a:cubicBezTo>
                  <a:cubicBezTo>
                    <a:pt x="68" y="18"/>
                    <a:pt x="60" y="26"/>
                    <a:pt x="56" y="26"/>
                  </a:cubicBezTo>
                  <a:cubicBezTo>
                    <a:pt x="56" y="10"/>
                    <a:pt x="44" y="18"/>
                    <a:pt x="48" y="0"/>
                  </a:cubicBezTo>
                  <a:cubicBezTo>
                    <a:pt x="31" y="3"/>
                    <a:pt x="24" y="10"/>
                    <a:pt x="28" y="26"/>
                  </a:cubicBezTo>
                  <a:cubicBezTo>
                    <a:pt x="20" y="26"/>
                    <a:pt x="12" y="18"/>
                    <a:pt x="12" y="18"/>
                  </a:cubicBezTo>
                  <a:cubicBezTo>
                    <a:pt x="12" y="18"/>
                    <a:pt x="0" y="34"/>
                    <a:pt x="13" y="4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177" name="TextBox 1176">
            <a:extLst>
              <a:ext uri="{FF2B5EF4-FFF2-40B4-BE49-F238E27FC236}">
                <a16:creationId xmlns:a16="http://schemas.microsoft.com/office/drawing/2014/main" id="{AEAF198B-C680-A209-B6D3-9714B48C7A12}"/>
              </a:ext>
            </a:extLst>
          </p:cNvPr>
          <p:cNvSpPr txBox="1"/>
          <p:nvPr/>
        </p:nvSpPr>
        <p:spPr>
          <a:xfrm>
            <a:off x="369571" y="6322056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Youtube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65E06C-459B-FBF3-76F8-C0BE2B31EAA7}"/>
              </a:ext>
            </a:extLst>
          </p:cNvPr>
          <p:cNvSpPr txBox="1"/>
          <p:nvPr/>
        </p:nvSpPr>
        <p:spPr>
          <a:xfrm>
            <a:off x="8664303" y="2107180"/>
            <a:ext cx="264694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+mj-lt"/>
              </a:rPr>
              <a:t>- </a:t>
            </a:r>
            <a:r>
              <a:rPr lang="th-TH" sz="1600" b="1" dirty="0">
                <a:solidFill>
                  <a:schemeClr val="bg1"/>
                </a:solidFill>
                <a:latin typeface="+mj-lt"/>
              </a:rPr>
              <a:t>แสดงผลของ </a:t>
            </a:r>
            <a:r>
              <a:rPr lang="en-US" sz="1600" b="1" dirty="0">
                <a:solidFill>
                  <a:schemeClr val="bg1"/>
                </a:solidFill>
                <a:latin typeface="+mj-lt"/>
              </a:rPr>
              <a:t>Window4 </a:t>
            </a:r>
            <a:r>
              <a:rPr lang="th-TH" sz="1600" b="1" dirty="0">
                <a:solidFill>
                  <a:schemeClr val="bg1"/>
                </a:solidFill>
                <a:latin typeface="+mj-lt"/>
              </a:rPr>
              <a:t>ก็คือวิธีการทำ แกงเขียวหวาน โดยจะเชื่อมต่อกับ </a:t>
            </a:r>
            <a:r>
              <a:rPr lang="en-US" sz="1600" b="1" dirty="0">
                <a:solidFill>
                  <a:schemeClr val="bg1"/>
                </a:solidFill>
                <a:latin typeface="+mj-lt"/>
              </a:rPr>
              <a:t>mybutton </a:t>
            </a:r>
            <a:r>
              <a:rPr lang="th-TH" sz="1600" b="1" dirty="0">
                <a:solidFill>
                  <a:schemeClr val="bg1"/>
                </a:solidFill>
                <a:latin typeface="+mj-lt"/>
              </a:rPr>
              <a:t>อันที่สี่</a:t>
            </a:r>
            <a:endParaRPr lang="en-US" sz="16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4" name="Picture 3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2DF6BF8C-EDAD-5EF9-08DC-C37A1B5393F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5788" y="3540721"/>
            <a:ext cx="3176177" cy="2255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6466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E642CB68-7691-44D5-88F4-20E83F6DA0D7}"/>
              </a:ext>
            </a:extLst>
          </p:cNvPr>
          <p:cNvSpPr/>
          <p:nvPr/>
        </p:nvSpPr>
        <p:spPr>
          <a:xfrm>
            <a:off x="0" y="0"/>
            <a:ext cx="3063240" cy="6858000"/>
          </a:xfrm>
          <a:prstGeom prst="rect">
            <a:avLst/>
          </a:prstGeom>
          <a:solidFill>
            <a:srgbClr val="191414"/>
          </a:solidFill>
          <a:ln>
            <a:noFill/>
          </a:ln>
          <a:effectLst>
            <a:outerShdw blurRad="50800" dist="38100" algn="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3" name="Rectangle: Single Corner Rounded 52">
            <a:extLst>
              <a:ext uri="{FF2B5EF4-FFF2-40B4-BE49-F238E27FC236}">
                <a16:creationId xmlns:a16="http://schemas.microsoft.com/office/drawing/2014/main" id="{5BE43F74-9C87-66AE-9F3E-0B77D17F00DC}"/>
              </a:ext>
            </a:extLst>
          </p:cNvPr>
          <p:cNvSpPr/>
          <p:nvPr/>
        </p:nvSpPr>
        <p:spPr>
          <a:xfrm rot="5400000">
            <a:off x="966486" y="-966488"/>
            <a:ext cx="1145894" cy="3078870"/>
          </a:xfrm>
          <a:prstGeom prst="round1Rect">
            <a:avLst/>
          </a:prstGeom>
          <a:solidFill>
            <a:srgbClr val="0C0D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BC3BD41-718C-AB2D-2DD8-FAB68B0EDD99}"/>
              </a:ext>
            </a:extLst>
          </p:cNvPr>
          <p:cNvSpPr txBox="1"/>
          <p:nvPr/>
        </p:nvSpPr>
        <p:spPr>
          <a:xfrm>
            <a:off x="381103" y="388280"/>
            <a:ext cx="2316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Thai Cooking Guide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D46B618-2CF9-7941-4EA2-0BAE302EE4DF}"/>
              </a:ext>
            </a:extLst>
          </p:cNvPr>
          <p:cNvSpPr txBox="1"/>
          <p:nvPr/>
        </p:nvSpPr>
        <p:spPr>
          <a:xfrm>
            <a:off x="383220" y="2364941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Window2.java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ED7F392-BD7D-2FFD-EA64-3D637936049E}"/>
              </a:ext>
            </a:extLst>
          </p:cNvPr>
          <p:cNvCxnSpPr>
            <a:cxnSpLocks/>
          </p:cNvCxnSpPr>
          <p:nvPr/>
        </p:nvCxnSpPr>
        <p:spPr>
          <a:xfrm>
            <a:off x="391668" y="2885919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39757C1F-F606-4DE6-AC74-7DF0EF74F9BC}"/>
              </a:ext>
            </a:extLst>
          </p:cNvPr>
          <p:cNvCxnSpPr>
            <a:cxnSpLocks/>
          </p:cNvCxnSpPr>
          <p:nvPr/>
        </p:nvCxnSpPr>
        <p:spPr>
          <a:xfrm>
            <a:off x="391668" y="4602914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: Top Corners Rounded 59">
            <a:extLst>
              <a:ext uri="{FF2B5EF4-FFF2-40B4-BE49-F238E27FC236}">
                <a16:creationId xmlns:a16="http://schemas.microsoft.com/office/drawing/2014/main" id="{A8B32FA7-9DD5-84FD-B013-2AC801BA3D78}"/>
              </a:ext>
            </a:extLst>
          </p:cNvPr>
          <p:cNvSpPr/>
          <p:nvPr/>
        </p:nvSpPr>
        <p:spPr>
          <a:xfrm>
            <a:off x="11079126" y="6308725"/>
            <a:ext cx="777912" cy="549275"/>
          </a:xfrm>
          <a:prstGeom prst="round2SameRect">
            <a:avLst/>
          </a:prstGeom>
          <a:solidFill>
            <a:srgbClr val="1DB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44" name="Straight Connector 1043">
            <a:extLst>
              <a:ext uri="{FF2B5EF4-FFF2-40B4-BE49-F238E27FC236}">
                <a16:creationId xmlns:a16="http://schemas.microsoft.com/office/drawing/2014/main" id="{C89FD349-03DF-7969-4E20-94C89D32B59F}"/>
              </a:ext>
            </a:extLst>
          </p:cNvPr>
          <p:cNvCxnSpPr>
            <a:cxnSpLocks/>
          </p:cNvCxnSpPr>
          <p:nvPr/>
        </p:nvCxnSpPr>
        <p:spPr>
          <a:xfrm>
            <a:off x="3428683" y="6583362"/>
            <a:ext cx="7101840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5" name="Slide Number Placeholder 4">
            <a:extLst>
              <a:ext uri="{FF2B5EF4-FFF2-40B4-BE49-F238E27FC236}">
                <a16:creationId xmlns:a16="http://schemas.microsoft.com/office/drawing/2014/main" id="{5CA130BB-4BBB-5DA4-96B0-88C5D390A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74553" y="6400800"/>
            <a:ext cx="587058" cy="365125"/>
          </a:xfrm>
        </p:spPr>
        <p:txBody>
          <a:bodyPr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12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7D8155-ABD6-F7A4-7BD8-AE4C6523263F}"/>
              </a:ext>
            </a:extLst>
          </p:cNvPr>
          <p:cNvSpPr txBox="1"/>
          <p:nvPr/>
        </p:nvSpPr>
        <p:spPr>
          <a:xfrm>
            <a:off x="383220" y="132298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MyFrame.java</a:t>
            </a:r>
          </a:p>
        </p:txBody>
      </p:sp>
      <p:grpSp>
        <p:nvGrpSpPr>
          <p:cNvPr id="1048" name="Group 1047">
            <a:extLst>
              <a:ext uri="{FF2B5EF4-FFF2-40B4-BE49-F238E27FC236}">
                <a16:creationId xmlns:a16="http://schemas.microsoft.com/office/drawing/2014/main" id="{84FEDBCB-F5BF-06A6-6478-55A5CB93C7D5}"/>
              </a:ext>
            </a:extLst>
          </p:cNvPr>
          <p:cNvGrpSpPr>
            <a:grpSpLocks noChangeAspect="1"/>
          </p:cNvGrpSpPr>
          <p:nvPr/>
        </p:nvGrpSpPr>
        <p:grpSpPr>
          <a:xfrm>
            <a:off x="602808" y="1919421"/>
            <a:ext cx="236623" cy="216000"/>
            <a:chOff x="3398838" y="5076826"/>
            <a:chExt cx="346075" cy="315913"/>
          </a:xfrm>
        </p:grpSpPr>
        <p:sp>
          <p:nvSpPr>
            <p:cNvPr id="1049" name="Rectangle 80">
              <a:extLst>
                <a:ext uri="{FF2B5EF4-FFF2-40B4-BE49-F238E27FC236}">
                  <a16:creationId xmlns:a16="http://schemas.microsoft.com/office/drawing/2014/main" id="{446BDA79-9A35-3C64-4AEC-12C71631FD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07682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0" name="Rectangle 81">
              <a:extLst>
                <a:ext uri="{FF2B5EF4-FFF2-40B4-BE49-F238E27FC236}">
                  <a16:creationId xmlns:a16="http://schemas.microsoft.com/office/drawing/2014/main" id="{C7E7262C-BF95-F641-9DD5-2B9727973D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19747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1" name="Rectangle 82">
              <a:extLst>
                <a:ext uri="{FF2B5EF4-FFF2-40B4-BE49-F238E27FC236}">
                  <a16:creationId xmlns:a16="http://schemas.microsoft.com/office/drawing/2014/main" id="{A96942F4-9C7F-420F-F31F-807F4429AE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316539"/>
              <a:ext cx="225425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2" name="Rectangle 83">
              <a:extLst>
                <a:ext uri="{FF2B5EF4-FFF2-40B4-BE49-F238E27FC236}">
                  <a16:creationId xmlns:a16="http://schemas.microsoft.com/office/drawing/2014/main" id="{91024072-B3C9-6E65-1B86-F98B161295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07682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3" name="Rectangle 84">
              <a:extLst>
                <a:ext uri="{FF2B5EF4-FFF2-40B4-BE49-F238E27FC236}">
                  <a16:creationId xmlns:a16="http://schemas.microsoft.com/office/drawing/2014/main" id="{6D5AE946-F519-530D-3F1D-F726A68AA3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19747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4" name="Rectangle 85">
              <a:extLst>
                <a:ext uri="{FF2B5EF4-FFF2-40B4-BE49-F238E27FC236}">
                  <a16:creationId xmlns:a16="http://schemas.microsoft.com/office/drawing/2014/main" id="{6EF60173-55AC-8332-594E-A7CEF62B6C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316539"/>
              <a:ext cx="74613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036" name="Group 1035">
            <a:extLst>
              <a:ext uri="{FF2B5EF4-FFF2-40B4-BE49-F238E27FC236}">
                <a16:creationId xmlns:a16="http://schemas.microsoft.com/office/drawing/2014/main" id="{74F3A740-AD9E-F587-C3FF-956880489C46}"/>
              </a:ext>
            </a:extLst>
          </p:cNvPr>
          <p:cNvGrpSpPr/>
          <p:nvPr/>
        </p:nvGrpSpPr>
        <p:grpSpPr>
          <a:xfrm>
            <a:off x="591710" y="1393732"/>
            <a:ext cx="258819" cy="225423"/>
            <a:chOff x="7005638" y="3648076"/>
            <a:chExt cx="344488" cy="300038"/>
          </a:xfrm>
        </p:grpSpPr>
        <p:sp>
          <p:nvSpPr>
            <p:cNvPr id="1037" name="Freeform 90">
              <a:extLst>
                <a:ext uri="{FF2B5EF4-FFF2-40B4-BE49-F238E27FC236}">
                  <a16:creationId xmlns:a16="http://schemas.microsoft.com/office/drawing/2014/main" id="{78C37A5C-C91B-9044-27D6-8F391B845742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5638" y="3648076"/>
              <a:ext cx="344488" cy="269875"/>
            </a:xfrm>
            <a:custGeom>
              <a:avLst/>
              <a:gdLst>
                <a:gd name="T0" fmla="*/ 92 w 92"/>
                <a:gd name="T1" fmla="*/ 66 h 72"/>
                <a:gd name="T2" fmla="*/ 86 w 92"/>
                <a:gd name="T3" fmla="*/ 72 h 72"/>
                <a:gd name="T4" fmla="*/ 6 w 92"/>
                <a:gd name="T5" fmla="*/ 72 h 72"/>
                <a:gd name="T6" fmla="*/ 0 w 92"/>
                <a:gd name="T7" fmla="*/ 66 h 72"/>
                <a:gd name="T8" fmla="*/ 0 w 92"/>
                <a:gd name="T9" fmla="*/ 6 h 72"/>
                <a:gd name="T10" fmla="*/ 6 w 92"/>
                <a:gd name="T11" fmla="*/ 0 h 72"/>
                <a:gd name="T12" fmla="*/ 86 w 92"/>
                <a:gd name="T13" fmla="*/ 0 h 72"/>
                <a:gd name="T14" fmla="*/ 92 w 92"/>
                <a:gd name="T15" fmla="*/ 6 h 72"/>
                <a:gd name="T16" fmla="*/ 92 w 92"/>
                <a:gd name="T17" fmla="*/ 6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72">
                  <a:moveTo>
                    <a:pt x="92" y="66"/>
                  </a:moveTo>
                  <a:cubicBezTo>
                    <a:pt x="92" y="69"/>
                    <a:pt x="89" y="72"/>
                    <a:pt x="86" y="72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3" y="72"/>
                    <a:pt x="0" y="69"/>
                    <a:pt x="0" y="6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9" y="0"/>
                    <a:pt x="92" y="3"/>
                    <a:pt x="92" y="6"/>
                  </a:cubicBezTo>
                  <a:lnTo>
                    <a:pt x="92" y="66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38" name="Line 91">
              <a:extLst>
                <a:ext uri="{FF2B5EF4-FFF2-40B4-BE49-F238E27FC236}">
                  <a16:creationId xmlns:a16="http://schemas.microsoft.com/office/drawing/2014/main" id="{D85A1BE9-60DB-F019-DD69-44D7B439019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72313" y="3948113"/>
              <a:ext cx="2111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39" name="Line 92">
              <a:extLst>
                <a:ext uri="{FF2B5EF4-FFF2-40B4-BE49-F238E27FC236}">
                  <a16:creationId xmlns:a16="http://schemas.microsoft.com/office/drawing/2014/main" id="{E958D838-16E4-F50B-23BF-CD6D45A7578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78676" y="3917951"/>
              <a:ext cx="0" cy="30163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0" name="Oval 93">
              <a:extLst>
                <a:ext uri="{FF2B5EF4-FFF2-40B4-BE49-F238E27FC236}">
                  <a16:creationId xmlns:a16="http://schemas.microsoft.com/office/drawing/2014/main" id="{6959AF5A-8014-EB78-8EEA-A82DD80D00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0738" y="3881438"/>
              <a:ext cx="14288" cy="14288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1" name="Line 94">
              <a:extLst>
                <a:ext uri="{FF2B5EF4-FFF2-40B4-BE49-F238E27FC236}">
                  <a16:creationId xmlns:a16="http://schemas.microsoft.com/office/drawing/2014/main" id="{A5EAEB2C-1728-5B92-187E-D54C3F2551D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05638" y="3857626"/>
              <a:ext cx="344488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2" name="Freeform 95">
              <a:extLst>
                <a:ext uri="{FF2B5EF4-FFF2-40B4-BE49-F238E27FC236}">
                  <a16:creationId xmlns:a16="http://schemas.microsoft.com/office/drawing/2014/main" id="{7E997864-CC9D-D8DD-EE44-D04B09CB787A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0576" y="3703638"/>
              <a:ext cx="82550" cy="101600"/>
            </a:xfrm>
            <a:custGeom>
              <a:avLst/>
              <a:gdLst>
                <a:gd name="T0" fmla="*/ 0 w 52"/>
                <a:gd name="T1" fmla="*/ 0 h 64"/>
                <a:gd name="T2" fmla="*/ 0 w 52"/>
                <a:gd name="T3" fmla="*/ 64 h 64"/>
                <a:gd name="T4" fmla="*/ 52 w 52"/>
                <a:gd name="T5" fmla="*/ 33 h 64"/>
                <a:gd name="T6" fmla="*/ 0 w 52"/>
                <a:gd name="T7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64">
                  <a:moveTo>
                    <a:pt x="0" y="0"/>
                  </a:moveTo>
                  <a:lnTo>
                    <a:pt x="0" y="64"/>
                  </a:lnTo>
                  <a:lnTo>
                    <a:pt x="52" y="33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B529057-8E8F-C756-316D-3D36CCE9A37F}"/>
              </a:ext>
            </a:extLst>
          </p:cNvPr>
          <p:cNvSpPr txBox="1"/>
          <p:nvPr/>
        </p:nvSpPr>
        <p:spPr>
          <a:xfrm>
            <a:off x="383220" y="184396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Window1.java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011328-BC19-9759-C4A2-A876E6C72E81}"/>
              </a:ext>
            </a:extLst>
          </p:cNvPr>
          <p:cNvSpPr txBox="1"/>
          <p:nvPr/>
        </p:nvSpPr>
        <p:spPr>
          <a:xfrm>
            <a:off x="3563510" y="135999"/>
            <a:ext cx="393838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Window5.java</a:t>
            </a:r>
            <a:endParaRPr lang="en-US" sz="44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ABF978A-9132-DD70-EECE-614EB7A93DF3}"/>
              </a:ext>
            </a:extLst>
          </p:cNvPr>
          <p:cNvSpPr txBox="1"/>
          <p:nvPr/>
        </p:nvSpPr>
        <p:spPr>
          <a:xfrm>
            <a:off x="383220" y="3039980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Window3.java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66037FB-ECC6-A931-2CFC-20FD25D6E695}"/>
              </a:ext>
            </a:extLst>
          </p:cNvPr>
          <p:cNvSpPr txBox="1"/>
          <p:nvPr/>
        </p:nvSpPr>
        <p:spPr>
          <a:xfrm>
            <a:off x="383220" y="4068278"/>
            <a:ext cx="2296800" cy="366917"/>
          </a:xfrm>
          <a:prstGeom prst="roundRect">
            <a:avLst/>
          </a:prstGeom>
          <a:gradFill>
            <a:gsLst>
              <a:gs pos="0">
                <a:schemeClr val="bg1">
                  <a:lumMod val="50000"/>
                  <a:alpha val="45000"/>
                </a:schemeClr>
              </a:gs>
              <a:gs pos="100000">
                <a:srgbClr val="191414">
                  <a:alpha val="25000"/>
                </a:srgbClr>
              </a:gs>
            </a:gsLst>
            <a:lin ang="4200000" scaled="0"/>
          </a:gradFill>
        </p:spPr>
        <p:txBody>
          <a:bodyPr wrap="none" lIns="684000" rtlCol="0" anchor="ctr">
            <a:no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Window5.java</a:t>
            </a:r>
          </a:p>
        </p:txBody>
      </p:sp>
      <p:pic>
        <p:nvPicPr>
          <p:cNvPr id="38" name="Graphic 37" descr="Badge Question Mark outline">
            <a:extLst>
              <a:ext uri="{FF2B5EF4-FFF2-40B4-BE49-F238E27FC236}">
                <a16:creationId xmlns:a16="http://schemas.microsoft.com/office/drawing/2014/main" id="{3B97763E-F102-9647-1352-D08073C7E0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4295" y="5319251"/>
            <a:ext cx="284321" cy="284321"/>
          </a:xfrm>
          <a:prstGeom prst="rect">
            <a:avLst/>
          </a:prstGeom>
        </p:spPr>
      </p:pic>
      <p:pic>
        <p:nvPicPr>
          <p:cNvPr id="39" name="Graphic 38" descr="Customer review outline">
            <a:extLst>
              <a:ext uri="{FF2B5EF4-FFF2-40B4-BE49-F238E27FC236}">
                <a16:creationId xmlns:a16="http://schemas.microsoft.com/office/drawing/2014/main" id="{5ADD2B2B-9559-1EC9-3BDA-2182825AD5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4294" y="5840231"/>
            <a:ext cx="284321" cy="284321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F3AEFBBC-D7E6-EB49-88AC-76D04164204C}"/>
              </a:ext>
            </a:extLst>
          </p:cNvPr>
          <p:cNvGrpSpPr>
            <a:grpSpLocks noChangeAspect="1"/>
          </p:cNvGrpSpPr>
          <p:nvPr/>
        </p:nvGrpSpPr>
        <p:grpSpPr>
          <a:xfrm>
            <a:off x="607345" y="2435817"/>
            <a:ext cx="236623" cy="216000"/>
            <a:chOff x="3398838" y="5076826"/>
            <a:chExt cx="346075" cy="315913"/>
          </a:xfrm>
        </p:grpSpPr>
        <p:sp>
          <p:nvSpPr>
            <p:cNvPr id="29" name="Rectangle 80">
              <a:extLst>
                <a:ext uri="{FF2B5EF4-FFF2-40B4-BE49-F238E27FC236}">
                  <a16:creationId xmlns:a16="http://schemas.microsoft.com/office/drawing/2014/main" id="{C211FE74-78DE-1EE6-4FDC-2CB1114657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07682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0" name="Rectangle 81">
              <a:extLst>
                <a:ext uri="{FF2B5EF4-FFF2-40B4-BE49-F238E27FC236}">
                  <a16:creationId xmlns:a16="http://schemas.microsoft.com/office/drawing/2014/main" id="{DD59725C-595A-DD8B-B806-089485046B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19747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1" name="Rectangle 82">
              <a:extLst>
                <a:ext uri="{FF2B5EF4-FFF2-40B4-BE49-F238E27FC236}">
                  <a16:creationId xmlns:a16="http://schemas.microsoft.com/office/drawing/2014/main" id="{5B9D710D-8F26-126C-DF6D-E34741EBB8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316539"/>
              <a:ext cx="225425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2" name="Rectangle 83">
              <a:extLst>
                <a:ext uri="{FF2B5EF4-FFF2-40B4-BE49-F238E27FC236}">
                  <a16:creationId xmlns:a16="http://schemas.microsoft.com/office/drawing/2014/main" id="{607C5882-7EBF-A876-80C3-41C5C89855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07682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3" name="Rectangle 84">
              <a:extLst>
                <a:ext uri="{FF2B5EF4-FFF2-40B4-BE49-F238E27FC236}">
                  <a16:creationId xmlns:a16="http://schemas.microsoft.com/office/drawing/2014/main" id="{A1CF54DC-0AE8-E414-BCCB-8E9285C228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19747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4" name="Rectangle 85">
              <a:extLst>
                <a:ext uri="{FF2B5EF4-FFF2-40B4-BE49-F238E27FC236}">
                  <a16:creationId xmlns:a16="http://schemas.microsoft.com/office/drawing/2014/main" id="{04EF0B46-DE44-F34D-2CF2-B8CCB1C21A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316539"/>
              <a:ext cx="74613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5546EC4B-696B-F14D-4A4B-F0B874CD95F8}"/>
              </a:ext>
            </a:extLst>
          </p:cNvPr>
          <p:cNvGrpSpPr>
            <a:grpSpLocks noChangeAspect="1"/>
          </p:cNvGrpSpPr>
          <p:nvPr/>
        </p:nvGrpSpPr>
        <p:grpSpPr>
          <a:xfrm>
            <a:off x="610608" y="3110525"/>
            <a:ext cx="236623" cy="216000"/>
            <a:chOff x="3398838" y="5076826"/>
            <a:chExt cx="346075" cy="315913"/>
          </a:xfrm>
        </p:grpSpPr>
        <p:sp>
          <p:nvSpPr>
            <p:cNvPr id="46" name="Rectangle 80">
              <a:extLst>
                <a:ext uri="{FF2B5EF4-FFF2-40B4-BE49-F238E27FC236}">
                  <a16:creationId xmlns:a16="http://schemas.microsoft.com/office/drawing/2014/main" id="{31037998-FEAC-C965-7847-12E142E466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07682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7" name="Rectangle 81">
              <a:extLst>
                <a:ext uri="{FF2B5EF4-FFF2-40B4-BE49-F238E27FC236}">
                  <a16:creationId xmlns:a16="http://schemas.microsoft.com/office/drawing/2014/main" id="{275BE81F-42A4-4D0E-D993-45567721B1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19747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8" name="Rectangle 82">
              <a:extLst>
                <a:ext uri="{FF2B5EF4-FFF2-40B4-BE49-F238E27FC236}">
                  <a16:creationId xmlns:a16="http://schemas.microsoft.com/office/drawing/2014/main" id="{43CCF6FE-48B6-09A1-FE0F-1424AFAB3E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316539"/>
              <a:ext cx="225425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9" name="Rectangle 83">
              <a:extLst>
                <a:ext uri="{FF2B5EF4-FFF2-40B4-BE49-F238E27FC236}">
                  <a16:creationId xmlns:a16="http://schemas.microsoft.com/office/drawing/2014/main" id="{AEC0BE67-279E-2CDC-745B-C457D6EEA1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07682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0" name="Rectangle 84">
              <a:extLst>
                <a:ext uri="{FF2B5EF4-FFF2-40B4-BE49-F238E27FC236}">
                  <a16:creationId xmlns:a16="http://schemas.microsoft.com/office/drawing/2014/main" id="{1EA26C75-38E9-474E-8F70-4D43D93136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19747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3" name="Rectangle 85">
              <a:extLst>
                <a:ext uri="{FF2B5EF4-FFF2-40B4-BE49-F238E27FC236}">
                  <a16:creationId xmlns:a16="http://schemas.microsoft.com/office/drawing/2014/main" id="{E9E97712-553E-E36E-DFCD-FC76D54063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316539"/>
              <a:ext cx="74613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035" name="Group 1034">
            <a:extLst>
              <a:ext uri="{FF2B5EF4-FFF2-40B4-BE49-F238E27FC236}">
                <a16:creationId xmlns:a16="http://schemas.microsoft.com/office/drawing/2014/main" id="{2A6ED98B-8522-078E-811A-95669909D59E}"/>
              </a:ext>
            </a:extLst>
          </p:cNvPr>
          <p:cNvGrpSpPr>
            <a:grpSpLocks noChangeAspect="1"/>
          </p:cNvGrpSpPr>
          <p:nvPr/>
        </p:nvGrpSpPr>
        <p:grpSpPr>
          <a:xfrm>
            <a:off x="610608" y="3640837"/>
            <a:ext cx="236623" cy="216000"/>
            <a:chOff x="3398838" y="5076826"/>
            <a:chExt cx="346075" cy="315913"/>
          </a:xfrm>
        </p:grpSpPr>
        <p:sp>
          <p:nvSpPr>
            <p:cNvPr id="1068" name="Rectangle 80">
              <a:extLst>
                <a:ext uri="{FF2B5EF4-FFF2-40B4-BE49-F238E27FC236}">
                  <a16:creationId xmlns:a16="http://schemas.microsoft.com/office/drawing/2014/main" id="{C4DC2C21-3A8F-7177-2BD7-3F8FF2C112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07682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73" name="Rectangle 81">
              <a:extLst>
                <a:ext uri="{FF2B5EF4-FFF2-40B4-BE49-F238E27FC236}">
                  <a16:creationId xmlns:a16="http://schemas.microsoft.com/office/drawing/2014/main" id="{516EE6FC-1794-D73C-1582-9C1121911B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19747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75" name="Rectangle 82">
              <a:extLst>
                <a:ext uri="{FF2B5EF4-FFF2-40B4-BE49-F238E27FC236}">
                  <a16:creationId xmlns:a16="http://schemas.microsoft.com/office/drawing/2014/main" id="{A8DDEC13-84B2-8F7A-3B65-3DB07E25C1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316539"/>
              <a:ext cx="225425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76" name="Rectangle 83">
              <a:extLst>
                <a:ext uri="{FF2B5EF4-FFF2-40B4-BE49-F238E27FC236}">
                  <a16:creationId xmlns:a16="http://schemas.microsoft.com/office/drawing/2014/main" id="{BCE1E638-625C-E925-F9C3-2A8125D46A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07682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77" name="Rectangle 84">
              <a:extLst>
                <a:ext uri="{FF2B5EF4-FFF2-40B4-BE49-F238E27FC236}">
                  <a16:creationId xmlns:a16="http://schemas.microsoft.com/office/drawing/2014/main" id="{40E66124-B686-2388-2FA6-F8FD3B0CBD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19747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78" name="Rectangle 85">
              <a:extLst>
                <a:ext uri="{FF2B5EF4-FFF2-40B4-BE49-F238E27FC236}">
                  <a16:creationId xmlns:a16="http://schemas.microsoft.com/office/drawing/2014/main" id="{D7F74F6C-327D-DF21-F94A-9937581079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316539"/>
              <a:ext cx="74613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079" name="Rectangle: Rounded Corners 1078">
            <a:extLst>
              <a:ext uri="{FF2B5EF4-FFF2-40B4-BE49-F238E27FC236}">
                <a16:creationId xmlns:a16="http://schemas.microsoft.com/office/drawing/2014/main" id="{415CFC0C-6B1A-0B14-29E0-2A7B09E33AB6}"/>
              </a:ext>
            </a:extLst>
          </p:cNvPr>
          <p:cNvSpPr/>
          <p:nvPr/>
        </p:nvSpPr>
        <p:spPr>
          <a:xfrm>
            <a:off x="3378976" y="997516"/>
            <a:ext cx="8382635" cy="5219133"/>
          </a:xfrm>
          <a:prstGeom prst="roundRect">
            <a:avLst>
              <a:gd name="adj" fmla="val 7408"/>
            </a:avLst>
          </a:prstGeom>
          <a:solidFill>
            <a:srgbClr val="0A0A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81" name="Heart 1080">
            <a:extLst>
              <a:ext uri="{FF2B5EF4-FFF2-40B4-BE49-F238E27FC236}">
                <a16:creationId xmlns:a16="http://schemas.microsoft.com/office/drawing/2014/main" id="{BE5F7AD3-2785-2877-055C-6521C4BF34FB}"/>
              </a:ext>
            </a:extLst>
          </p:cNvPr>
          <p:cNvSpPr/>
          <p:nvPr/>
        </p:nvSpPr>
        <p:spPr>
          <a:xfrm>
            <a:off x="11311249" y="1236899"/>
            <a:ext cx="156833" cy="156833"/>
          </a:xfrm>
          <a:prstGeom prst="heart">
            <a:avLst/>
          </a:prstGeom>
          <a:solidFill>
            <a:srgbClr val="1DB954"/>
          </a:solidFill>
          <a:ln>
            <a:noFill/>
          </a:ln>
          <a:effectLst>
            <a:outerShdw blurRad="1016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86" name="Group 1085">
            <a:extLst>
              <a:ext uri="{FF2B5EF4-FFF2-40B4-BE49-F238E27FC236}">
                <a16:creationId xmlns:a16="http://schemas.microsoft.com/office/drawing/2014/main" id="{9876797D-69CE-176E-E4CF-36DF4250EFF4}"/>
              </a:ext>
            </a:extLst>
          </p:cNvPr>
          <p:cNvGrpSpPr>
            <a:grpSpLocks noChangeAspect="1"/>
          </p:cNvGrpSpPr>
          <p:nvPr/>
        </p:nvGrpSpPr>
        <p:grpSpPr>
          <a:xfrm>
            <a:off x="8446313" y="1627963"/>
            <a:ext cx="236623" cy="216000"/>
            <a:chOff x="3398838" y="5076826"/>
            <a:chExt cx="346075" cy="315913"/>
          </a:xfrm>
        </p:grpSpPr>
        <p:sp>
          <p:nvSpPr>
            <p:cNvPr id="1087" name="Rectangle 80">
              <a:extLst>
                <a:ext uri="{FF2B5EF4-FFF2-40B4-BE49-F238E27FC236}">
                  <a16:creationId xmlns:a16="http://schemas.microsoft.com/office/drawing/2014/main" id="{FD7C6AB0-802A-2A1A-5CEA-CDB2B16742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07682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94" name="Rectangle 81">
              <a:extLst>
                <a:ext uri="{FF2B5EF4-FFF2-40B4-BE49-F238E27FC236}">
                  <a16:creationId xmlns:a16="http://schemas.microsoft.com/office/drawing/2014/main" id="{1A20C625-3FC5-0CE7-DE5D-A3C8CD9F4C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19747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98" name="Rectangle 82">
              <a:extLst>
                <a:ext uri="{FF2B5EF4-FFF2-40B4-BE49-F238E27FC236}">
                  <a16:creationId xmlns:a16="http://schemas.microsoft.com/office/drawing/2014/main" id="{77C2BC94-258D-3F40-B9EC-A29A67192F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316539"/>
              <a:ext cx="225425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99" name="Rectangle 83">
              <a:extLst>
                <a:ext uri="{FF2B5EF4-FFF2-40B4-BE49-F238E27FC236}">
                  <a16:creationId xmlns:a16="http://schemas.microsoft.com/office/drawing/2014/main" id="{81419B73-584B-B73F-9382-ED8410BAF7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07682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15" name="Rectangle 84">
              <a:extLst>
                <a:ext uri="{FF2B5EF4-FFF2-40B4-BE49-F238E27FC236}">
                  <a16:creationId xmlns:a16="http://schemas.microsoft.com/office/drawing/2014/main" id="{3A641724-AB16-AAEB-8CF8-B70A67883F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19747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16" name="Rectangle 85">
              <a:extLst>
                <a:ext uri="{FF2B5EF4-FFF2-40B4-BE49-F238E27FC236}">
                  <a16:creationId xmlns:a16="http://schemas.microsoft.com/office/drawing/2014/main" id="{041A52AD-BCBE-DB36-9FAB-B0658E9408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316539"/>
              <a:ext cx="74613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118" name="TextBox 1117">
            <a:extLst>
              <a:ext uri="{FF2B5EF4-FFF2-40B4-BE49-F238E27FC236}">
                <a16:creationId xmlns:a16="http://schemas.microsoft.com/office/drawing/2014/main" id="{4E551217-6926-8FE4-E8CF-4D76B9967D28}"/>
              </a:ext>
            </a:extLst>
          </p:cNvPr>
          <p:cNvSpPr txBox="1"/>
          <p:nvPr/>
        </p:nvSpPr>
        <p:spPr>
          <a:xfrm>
            <a:off x="383220" y="527795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Main.java</a:t>
            </a:r>
          </a:p>
        </p:txBody>
      </p:sp>
      <p:sp>
        <p:nvSpPr>
          <p:cNvPr id="1119" name="TextBox 1118">
            <a:extLst>
              <a:ext uri="{FF2B5EF4-FFF2-40B4-BE49-F238E27FC236}">
                <a16:creationId xmlns:a16="http://schemas.microsoft.com/office/drawing/2014/main" id="{A94498BA-C619-5EC1-F155-BB8350E52750}"/>
              </a:ext>
            </a:extLst>
          </p:cNvPr>
          <p:cNvSpPr txBox="1"/>
          <p:nvPr/>
        </p:nvSpPr>
        <p:spPr>
          <a:xfrm>
            <a:off x="383220" y="579893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Output</a:t>
            </a:r>
          </a:p>
        </p:txBody>
      </p:sp>
      <p:sp>
        <p:nvSpPr>
          <p:cNvPr id="1152" name="TextBox 1151">
            <a:extLst>
              <a:ext uri="{FF2B5EF4-FFF2-40B4-BE49-F238E27FC236}">
                <a16:creationId xmlns:a16="http://schemas.microsoft.com/office/drawing/2014/main" id="{612AD252-0BB7-F6F0-8BA5-7583CA2CB34A}"/>
              </a:ext>
            </a:extLst>
          </p:cNvPr>
          <p:cNvSpPr txBox="1"/>
          <p:nvPr/>
        </p:nvSpPr>
        <p:spPr>
          <a:xfrm>
            <a:off x="371688" y="3579449"/>
            <a:ext cx="2298916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Window4.java</a:t>
            </a:r>
          </a:p>
        </p:txBody>
      </p:sp>
      <p:sp>
        <p:nvSpPr>
          <p:cNvPr id="1153" name="TextBox 1152">
            <a:extLst>
              <a:ext uri="{FF2B5EF4-FFF2-40B4-BE49-F238E27FC236}">
                <a16:creationId xmlns:a16="http://schemas.microsoft.com/office/drawing/2014/main" id="{EA57FC9F-E13C-2FED-2F9B-590E6C383D5F}"/>
              </a:ext>
            </a:extLst>
          </p:cNvPr>
          <p:cNvSpPr txBox="1"/>
          <p:nvPr/>
        </p:nvSpPr>
        <p:spPr>
          <a:xfrm>
            <a:off x="381104" y="4756975"/>
            <a:ext cx="2298916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Window6.java</a:t>
            </a:r>
          </a:p>
        </p:txBody>
      </p:sp>
      <p:grpSp>
        <p:nvGrpSpPr>
          <p:cNvPr id="1154" name="Group 1153">
            <a:extLst>
              <a:ext uri="{FF2B5EF4-FFF2-40B4-BE49-F238E27FC236}">
                <a16:creationId xmlns:a16="http://schemas.microsoft.com/office/drawing/2014/main" id="{5C3A24BD-F787-9428-B694-336B732A8E00}"/>
              </a:ext>
            </a:extLst>
          </p:cNvPr>
          <p:cNvGrpSpPr>
            <a:grpSpLocks noChangeAspect="1"/>
          </p:cNvGrpSpPr>
          <p:nvPr/>
        </p:nvGrpSpPr>
        <p:grpSpPr>
          <a:xfrm>
            <a:off x="615305" y="4137560"/>
            <a:ext cx="236623" cy="216000"/>
            <a:chOff x="3398838" y="5076826"/>
            <a:chExt cx="346075" cy="315913"/>
          </a:xfrm>
        </p:grpSpPr>
        <p:sp>
          <p:nvSpPr>
            <p:cNvPr id="1155" name="Rectangle 80">
              <a:extLst>
                <a:ext uri="{FF2B5EF4-FFF2-40B4-BE49-F238E27FC236}">
                  <a16:creationId xmlns:a16="http://schemas.microsoft.com/office/drawing/2014/main" id="{AF5EC6DA-B58E-A0D9-F889-E28E664EAE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07682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6" name="Rectangle 81">
              <a:extLst>
                <a:ext uri="{FF2B5EF4-FFF2-40B4-BE49-F238E27FC236}">
                  <a16:creationId xmlns:a16="http://schemas.microsoft.com/office/drawing/2014/main" id="{44FFD0EE-CAFF-0D4D-D296-0FEF677FCF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19747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7" name="Rectangle 82">
              <a:extLst>
                <a:ext uri="{FF2B5EF4-FFF2-40B4-BE49-F238E27FC236}">
                  <a16:creationId xmlns:a16="http://schemas.microsoft.com/office/drawing/2014/main" id="{C13F4381-8EFA-5A2B-8348-33DD044CFE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316539"/>
              <a:ext cx="225425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8" name="Rectangle 83">
              <a:extLst>
                <a:ext uri="{FF2B5EF4-FFF2-40B4-BE49-F238E27FC236}">
                  <a16:creationId xmlns:a16="http://schemas.microsoft.com/office/drawing/2014/main" id="{E105564B-AFE8-7129-D187-3FBA3CD9C3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07682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9" name="Rectangle 84">
              <a:extLst>
                <a:ext uri="{FF2B5EF4-FFF2-40B4-BE49-F238E27FC236}">
                  <a16:creationId xmlns:a16="http://schemas.microsoft.com/office/drawing/2014/main" id="{E2840120-9CE1-C44F-5B27-62102C64E6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19747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60" name="Rectangle 85">
              <a:extLst>
                <a:ext uri="{FF2B5EF4-FFF2-40B4-BE49-F238E27FC236}">
                  <a16:creationId xmlns:a16="http://schemas.microsoft.com/office/drawing/2014/main" id="{D420BED1-CDD6-5BE3-8DC8-B4E17CC326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316539"/>
              <a:ext cx="74613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161" name="Group 1160">
            <a:extLst>
              <a:ext uri="{FF2B5EF4-FFF2-40B4-BE49-F238E27FC236}">
                <a16:creationId xmlns:a16="http://schemas.microsoft.com/office/drawing/2014/main" id="{7E6087FB-1562-6EB1-3EDA-9793F697A77F}"/>
              </a:ext>
            </a:extLst>
          </p:cNvPr>
          <p:cNvGrpSpPr>
            <a:grpSpLocks noChangeAspect="1"/>
          </p:cNvGrpSpPr>
          <p:nvPr/>
        </p:nvGrpSpPr>
        <p:grpSpPr>
          <a:xfrm>
            <a:off x="610973" y="4832433"/>
            <a:ext cx="236623" cy="216000"/>
            <a:chOff x="3398838" y="5076826"/>
            <a:chExt cx="346075" cy="315913"/>
          </a:xfrm>
        </p:grpSpPr>
        <p:sp>
          <p:nvSpPr>
            <p:cNvPr id="1162" name="Rectangle 80">
              <a:extLst>
                <a:ext uri="{FF2B5EF4-FFF2-40B4-BE49-F238E27FC236}">
                  <a16:creationId xmlns:a16="http://schemas.microsoft.com/office/drawing/2014/main" id="{60DCB9FB-B2D4-6383-DBA2-4F331727CA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07682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63" name="Rectangle 81">
              <a:extLst>
                <a:ext uri="{FF2B5EF4-FFF2-40B4-BE49-F238E27FC236}">
                  <a16:creationId xmlns:a16="http://schemas.microsoft.com/office/drawing/2014/main" id="{55CC796C-67FF-F9DC-1E02-F78731F01D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19747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64" name="Rectangle 82">
              <a:extLst>
                <a:ext uri="{FF2B5EF4-FFF2-40B4-BE49-F238E27FC236}">
                  <a16:creationId xmlns:a16="http://schemas.microsoft.com/office/drawing/2014/main" id="{99BEE8EF-782A-CBF1-FDA0-6AF43A1CCC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316539"/>
              <a:ext cx="225425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65" name="Rectangle 83">
              <a:extLst>
                <a:ext uri="{FF2B5EF4-FFF2-40B4-BE49-F238E27FC236}">
                  <a16:creationId xmlns:a16="http://schemas.microsoft.com/office/drawing/2014/main" id="{7AAC0AF9-3BDA-FDF8-E96F-B382EF898F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07682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66" name="Rectangle 84">
              <a:extLst>
                <a:ext uri="{FF2B5EF4-FFF2-40B4-BE49-F238E27FC236}">
                  <a16:creationId xmlns:a16="http://schemas.microsoft.com/office/drawing/2014/main" id="{23F0F1B2-09EA-D63F-D853-6A28C59761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19747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67" name="Rectangle 85">
              <a:extLst>
                <a:ext uri="{FF2B5EF4-FFF2-40B4-BE49-F238E27FC236}">
                  <a16:creationId xmlns:a16="http://schemas.microsoft.com/office/drawing/2014/main" id="{7939FA7F-BE42-5CF7-EEB0-2918A782C0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316539"/>
              <a:ext cx="74613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ED8A0647-1937-377F-8810-AB35006C1ED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9199" y="1145894"/>
            <a:ext cx="4988129" cy="4796918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F09492B8-3014-471B-BD0F-4CA72F5EE54D}"/>
              </a:ext>
            </a:extLst>
          </p:cNvPr>
          <p:cNvGrpSpPr/>
          <p:nvPr/>
        </p:nvGrpSpPr>
        <p:grpSpPr>
          <a:xfrm>
            <a:off x="591710" y="6383467"/>
            <a:ext cx="225423" cy="260013"/>
            <a:chOff x="5581651" y="2895601"/>
            <a:chExt cx="300038" cy="346076"/>
          </a:xfrm>
        </p:grpSpPr>
        <p:sp>
          <p:nvSpPr>
            <p:cNvPr id="7" name="Oval 187">
              <a:extLst>
                <a:ext uri="{FF2B5EF4-FFF2-40B4-BE49-F238E27FC236}">
                  <a16:creationId xmlns:a16="http://schemas.microsoft.com/office/drawing/2014/main" id="{075328CC-8AEC-0CC4-2358-AF780BC45C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9751" y="3014664"/>
              <a:ext cx="225425" cy="227013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" name="Oval 188">
              <a:extLst>
                <a:ext uri="{FF2B5EF4-FFF2-40B4-BE49-F238E27FC236}">
                  <a16:creationId xmlns:a16="http://schemas.microsoft.com/office/drawing/2014/main" id="{FF33A8ED-7543-9BA8-C5A1-9D9A615773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2301" y="3098801"/>
              <a:ext cx="58738" cy="58738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" name="Oval 189">
              <a:extLst>
                <a:ext uri="{FF2B5EF4-FFF2-40B4-BE49-F238E27FC236}">
                  <a16:creationId xmlns:a16="http://schemas.microsoft.com/office/drawing/2014/main" id="{813B65FE-ABFB-ADCE-918D-69CC57CFE8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4526" y="3121026"/>
              <a:ext cx="14288" cy="14288"/>
            </a:xfrm>
            <a:prstGeom prst="ellipse">
              <a:avLst/>
            </a:prstGeom>
            <a:noFill/>
            <a:ln w="14288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" name="Freeform 190">
              <a:extLst>
                <a:ext uri="{FF2B5EF4-FFF2-40B4-BE49-F238E27FC236}">
                  <a16:creationId xmlns:a16="http://schemas.microsoft.com/office/drawing/2014/main" id="{17F15C71-165C-1030-A796-925B795D273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2463" y="3063876"/>
              <a:ext cx="63500" cy="65088"/>
            </a:xfrm>
            <a:custGeom>
              <a:avLst/>
              <a:gdLst>
                <a:gd name="T0" fmla="*/ 0 w 17"/>
                <a:gd name="T1" fmla="*/ 0 h 17"/>
                <a:gd name="T2" fmla="*/ 17 w 17"/>
                <a:gd name="T3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0" y="0"/>
                  </a:moveTo>
                  <a:cubicBezTo>
                    <a:pt x="10" y="0"/>
                    <a:pt x="17" y="7"/>
                    <a:pt x="17" y="1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dirty="0"/>
            </a:p>
          </p:txBody>
        </p:sp>
        <p:sp>
          <p:nvSpPr>
            <p:cNvPr id="12" name="Freeform 191">
              <a:extLst>
                <a:ext uri="{FF2B5EF4-FFF2-40B4-BE49-F238E27FC236}">
                  <a16:creationId xmlns:a16="http://schemas.microsoft.com/office/drawing/2014/main" id="{70FE3546-80A1-3E0E-2AB2-7B07712EB7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7376" y="3128964"/>
              <a:ext cx="65088" cy="63500"/>
            </a:xfrm>
            <a:custGeom>
              <a:avLst/>
              <a:gdLst>
                <a:gd name="T0" fmla="*/ 17 w 17"/>
                <a:gd name="T1" fmla="*/ 17 h 17"/>
                <a:gd name="T2" fmla="*/ 0 w 17"/>
                <a:gd name="T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17" y="17"/>
                  </a:moveTo>
                  <a:cubicBezTo>
                    <a:pt x="7" y="17"/>
                    <a:pt x="0" y="1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" name="Freeform 192">
              <a:extLst>
                <a:ext uri="{FF2B5EF4-FFF2-40B4-BE49-F238E27FC236}">
                  <a16:creationId xmlns:a16="http://schemas.microsoft.com/office/drawing/2014/main" id="{15DE0D95-C612-C8BF-B7E3-CEFC75AE5320}"/>
                </a:ext>
              </a:extLst>
            </p:cNvPr>
            <p:cNvSpPr>
              <a:spLocks/>
            </p:cNvSpPr>
            <p:nvPr/>
          </p:nvSpPr>
          <p:spPr bwMode="auto">
            <a:xfrm>
              <a:off x="5581651" y="2895601"/>
              <a:ext cx="300038" cy="179388"/>
            </a:xfrm>
            <a:custGeom>
              <a:avLst/>
              <a:gdLst>
                <a:gd name="T0" fmla="*/ 67 w 80"/>
                <a:gd name="T1" fmla="*/ 48 h 48"/>
                <a:gd name="T2" fmla="*/ 68 w 80"/>
                <a:gd name="T3" fmla="*/ 18 h 48"/>
                <a:gd name="T4" fmla="*/ 56 w 80"/>
                <a:gd name="T5" fmla="*/ 26 h 48"/>
                <a:gd name="T6" fmla="*/ 48 w 80"/>
                <a:gd name="T7" fmla="*/ 0 h 48"/>
                <a:gd name="T8" fmla="*/ 28 w 80"/>
                <a:gd name="T9" fmla="*/ 26 h 48"/>
                <a:gd name="T10" fmla="*/ 12 w 80"/>
                <a:gd name="T11" fmla="*/ 18 h 48"/>
                <a:gd name="T12" fmla="*/ 13 w 80"/>
                <a:gd name="T13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48">
                  <a:moveTo>
                    <a:pt x="67" y="48"/>
                  </a:moveTo>
                  <a:cubicBezTo>
                    <a:pt x="80" y="38"/>
                    <a:pt x="68" y="18"/>
                    <a:pt x="68" y="18"/>
                  </a:cubicBezTo>
                  <a:cubicBezTo>
                    <a:pt x="68" y="18"/>
                    <a:pt x="60" y="26"/>
                    <a:pt x="56" y="26"/>
                  </a:cubicBezTo>
                  <a:cubicBezTo>
                    <a:pt x="56" y="10"/>
                    <a:pt x="44" y="18"/>
                    <a:pt x="48" y="0"/>
                  </a:cubicBezTo>
                  <a:cubicBezTo>
                    <a:pt x="31" y="3"/>
                    <a:pt x="24" y="10"/>
                    <a:pt x="28" y="26"/>
                  </a:cubicBezTo>
                  <a:cubicBezTo>
                    <a:pt x="20" y="26"/>
                    <a:pt x="12" y="18"/>
                    <a:pt x="12" y="18"/>
                  </a:cubicBezTo>
                  <a:cubicBezTo>
                    <a:pt x="12" y="18"/>
                    <a:pt x="0" y="34"/>
                    <a:pt x="13" y="4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3F148CDA-987C-A98F-7613-DCD726048B17}"/>
              </a:ext>
            </a:extLst>
          </p:cNvPr>
          <p:cNvSpPr txBox="1"/>
          <p:nvPr/>
        </p:nvSpPr>
        <p:spPr>
          <a:xfrm>
            <a:off x="391668" y="6322056"/>
            <a:ext cx="2274703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Youtube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7B5902-9D7E-01FC-6B18-A45937AF1971}"/>
              </a:ext>
            </a:extLst>
          </p:cNvPr>
          <p:cNvSpPr txBox="1"/>
          <p:nvPr/>
        </p:nvSpPr>
        <p:spPr>
          <a:xfrm>
            <a:off x="8664303" y="2107180"/>
            <a:ext cx="264694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+mj-lt"/>
              </a:rPr>
              <a:t>- </a:t>
            </a:r>
            <a:r>
              <a:rPr lang="th-TH" sz="1600" b="1" dirty="0">
                <a:solidFill>
                  <a:schemeClr val="bg1"/>
                </a:solidFill>
                <a:latin typeface="+mj-lt"/>
              </a:rPr>
              <a:t>แสดงผลของ </a:t>
            </a:r>
            <a:r>
              <a:rPr lang="en-US" sz="1600" b="1" dirty="0">
                <a:solidFill>
                  <a:schemeClr val="bg1"/>
                </a:solidFill>
                <a:latin typeface="+mj-lt"/>
              </a:rPr>
              <a:t>Window5 </a:t>
            </a:r>
            <a:r>
              <a:rPr lang="th-TH" sz="1600" b="1" dirty="0">
                <a:solidFill>
                  <a:schemeClr val="bg1"/>
                </a:solidFill>
                <a:latin typeface="+mj-lt"/>
              </a:rPr>
              <a:t>ก็คือวิธีการทำ ผัดกะเพรา โดยจะเชื่อมต่อกับ </a:t>
            </a:r>
            <a:r>
              <a:rPr lang="en-US" sz="1600" b="1" dirty="0">
                <a:solidFill>
                  <a:schemeClr val="bg1"/>
                </a:solidFill>
                <a:latin typeface="+mj-lt"/>
              </a:rPr>
              <a:t>mybutton </a:t>
            </a:r>
            <a:r>
              <a:rPr lang="th-TH" sz="1600" b="1" dirty="0">
                <a:solidFill>
                  <a:schemeClr val="bg1"/>
                </a:solidFill>
                <a:latin typeface="+mj-lt"/>
              </a:rPr>
              <a:t>อันที่ห้า</a:t>
            </a:r>
            <a:endParaRPr lang="en-US" sz="16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5" name="Picture 14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432D05D4-8BFE-0F79-F0DB-DBF19C0CFCC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5788" y="3540721"/>
            <a:ext cx="3176177" cy="2255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6561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E642CB68-7691-44D5-88F4-20E83F6DA0D7}"/>
              </a:ext>
            </a:extLst>
          </p:cNvPr>
          <p:cNvSpPr/>
          <p:nvPr/>
        </p:nvSpPr>
        <p:spPr>
          <a:xfrm>
            <a:off x="0" y="0"/>
            <a:ext cx="3063240" cy="6858000"/>
          </a:xfrm>
          <a:prstGeom prst="rect">
            <a:avLst/>
          </a:prstGeom>
          <a:solidFill>
            <a:srgbClr val="191414"/>
          </a:solidFill>
          <a:ln>
            <a:noFill/>
          </a:ln>
          <a:effectLst>
            <a:outerShdw blurRad="50800" dist="38100" algn="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3" name="Rectangle: Single Corner Rounded 52">
            <a:extLst>
              <a:ext uri="{FF2B5EF4-FFF2-40B4-BE49-F238E27FC236}">
                <a16:creationId xmlns:a16="http://schemas.microsoft.com/office/drawing/2014/main" id="{5BE43F74-9C87-66AE-9F3E-0B77D17F00DC}"/>
              </a:ext>
            </a:extLst>
          </p:cNvPr>
          <p:cNvSpPr/>
          <p:nvPr/>
        </p:nvSpPr>
        <p:spPr>
          <a:xfrm rot="5400000">
            <a:off x="966486" y="-966488"/>
            <a:ext cx="1145894" cy="3078870"/>
          </a:xfrm>
          <a:prstGeom prst="round1Rect">
            <a:avLst/>
          </a:prstGeom>
          <a:solidFill>
            <a:srgbClr val="0C0D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BC3BD41-718C-AB2D-2DD8-FAB68B0EDD99}"/>
              </a:ext>
            </a:extLst>
          </p:cNvPr>
          <p:cNvSpPr txBox="1"/>
          <p:nvPr/>
        </p:nvSpPr>
        <p:spPr>
          <a:xfrm>
            <a:off x="381103" y="388280"/>
            <a:ext cx="2316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Thai Cooking Guide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D46B618-2CF9-7941-4EA2-0BAE302EE4DF}"/>
              </a:ext>
            </a:extLst>
          </p:cNvPr>
          <p:cNvSpPr txBox="1"/>
          <p:nvPr/>
        </p:nvSpPr>
        <p:spPr>
          <a:xfrm>
            <a:off x="383220" y="2364941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Window2.java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ED7F392-BD7D-2FFD-EA64-3D637936049E}"/>
              </a:ext>
            </a:extLst>
          </p:cNvPr>
          <p:cNvCxnSpPr>
            <a:cxnSpLocks/>
          </p:cNvCxnSpPr>
          <p:nvPr/>
        </p:nvCxnSpPr>
        <p:spPr>
          <a:xfrm>
            <a:off x="391668" y="2885919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39757C1F-F606-4DE6-AC74-7DF0EF74F9BC}"/>
              </a:ext>
            </a:extLst>
          </p:cNvPr>
          <p:cNvCxnSpPr>
            <a:cxnSpLocks/>
          </p:cNvCxnSpPr>
          <p:nvPr/>
        </p:nvCxnSpPr>
        <p:spPr>
          <a:xfrm>
            <a:off x="391668" y="4602914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: Top Corners Rounded 59">
            <a:extLst>
              <a:ext uri="{FF2B5EF4-FFF2-40B4-BE49-F238E27FC236}">
                <a16:creationId xmlns:a16="http://schemas.microsoft.com/office/drawing/2014/main" id="{A8B32FA7-9DD5-84FD-B013-2AC801BA3D78}"/>
              </a:ext>
            </a:extLst>
          </p:cNvPr>
          <p:cNvSpPr/>
          <p:nvPr/>
        </p:nvSpPr>
        <p:spPr>
          <a:xfrm>
            <a:off x="11079126" y="6308725"/>
            <a:ext cx="777912" cy="549275"/>
          </a:xfrm>
          <a:prstGeom prst="round2SameRect">
            <a:avLst/>
          </a:prstGeom>
          <a:solidFill>
            <a:srgbClr val="1DB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44" name="Straight Connector 1043">
            <a:extLst>
              <a:ext uri="{FF2B5EF4-FFF2-40B4-BE49-F238E27FC236}">
                <a16:creationId xmlns:a16="http://schemas.microsoft.com/office/drawing/2014/main" id="{C89FD349-03DF-7969-4E20-94C89D32B59F}"/>
              </a:ext>
            </a:extLst>
          </p:cNvPr>
          <p:cNvCxnSpPr>
            <a:cxnSpLocks/>
          </p:cNvCxnSpPr>
          <p:nvPr/>
        </p:nvCxnSpPr>
        <p:spPr>
          <a:xfrm>
            <a:off x="3428683" y="6583362"/>
            <a:ext cx="7101840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5" name="Slide Number Placeholder 4">
            <a:extLst>
              <a:ext uri="{FF2B5EF4-FFF2-40B4-BE49-F238E27FC236}">
                <a16:creationId xmlns:a16="http://schemas.microsoft.com/office/drawing/2014/main" id="{5CA130BB-4BBB-5DA4-96B0-88C5D390A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74553" y="6400800"/>
            <a:ext cx="587058" cy="365125"/>
          </a:xfrm>
        </p:spPr>
        <p:txBody>
          <a:bodyPr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13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7D8155-ABD6-F7A4-7BD8-AE4C6523263F}"/>
              </a:ext>
            </a:extLst>
          </p:cNvPr>
          <p:cNvSpPr txBox="1"/>
          <p:nvPr/>
        </p:nvSpPr>
        <p:spPr>
          <a:xfrm>
            <a:off x="383220" y="132298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MyFrame.java</a:t>
            </a:r>
          </a:p>
        </p:txBody>
      </p:sp>
      <p:grpSp>
        <p:nvGrpSpPr>
          <p:cNvPr id="1048" name="Group 1047">
            <a:extLst>
              <a:ext uri="{FF2B5EF4-FFF2-40B4-BE49-F238E27FC236}">
                <a16:creationId xmlns:a16="http://schemas.microsoft.com/office/drawing/2014/main" id="{84FEDBCB-F5BF-06A6-6478-55A5CB93C7D5}"/>
              </a:ext>
            </a:extLst>
          </p:cNvPr>
          <p:cNvGrpSpPr>
            <a:grpSpLocks noChangeAspect="1"/>
          </p:cNvGrpSpPr>
          <p:nvPr/>
        </p:nvGrpSpPr>
        <p:grpSpPr>
          <a:xfrm>
            <a:off x="602808" y="1919421"/>
            <a:ext cx="236623" cy="216000"/>
            <a:chOff x="3398838" y="5076826"/>
            <a:chExt cx="346075" cy="315913"/>
          </a:xfrm>
        </p:grpSpPr>
        <p:sp>
          <p:nvSpPr>
            <p:cNvPr id="1049" name="Rectangle 80">
              <a:extLst>
                <a:ext uri="{FF2B5EF4-FFF2-40B4-BE49-F238E27FC236}">
                  <a16:creationId xmlns:a16="http://schemas.microsoft.com/office/drawing/2014/main" id="{446BDA79-9A35-3C64-4AEC-12C71631FD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07682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0" name="Rectangle 81">
              <a:extLst>
                <a:ext uri="{FF2B5EF4-FFF2-40B4-BE49-F238E27FC236}">
                  <a16:creationId xmlns:a16="http://schemas.microsoft.com/office/drawing/2014/main" id="{C7E7262C-BF95-F641-9DD5-2B9727973D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19747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1" name="Rectangle 82">
              <a:extLst>
                <a:ext uri="{FF2B5EF4-FFF2-40B4-BE49-F238E27FC236}">
                  <a16:creationId xmlns:a16="http://schemas.microsoft.com/office/drawing/2014/main" id="{A96942F4-9C7F-420F-F31F-807F4429AE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316539"/>
              <a:ext cx="225425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2" name="Rectangle 83">
              <a:extLst>
                <a:ext uri="{FF2B5EF4-FFF2-40B4-BE49-F238E27FC236}">
                  <a16:creationId xmlns:a16="http://schemas.microsoft.com/office/drawing/2014/main" id="{91024072-B3C9-6E65-1B86-F98B161295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07682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3" name="Rectangle 84">
              <a:extLst>
                <a:ext uri="{FF2B5EF4-FFF2-40B4-BE49-F238E27FC236}">
                  <a16:creationId xmlns:a16="http://schemas.microsoft.com/office/drawing/2014/main" id="{6D5AE946-F519-530D-3F1D-F726A68AA3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19747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4" name="Rectangle 85">
              <a:extLst>
                <a:ext uri="{FF2B5EF4-FFF2-40B4-BE49-F238E27FC236}">
                  <a16:creationId xmlns:a16="http://schemas.microsoft.com/office/drawing/2014/main" id="{6EF60173-55AC-8332-594E-A7CEF62B6C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316539"/>
              <a:ext cx="74613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036" name="Group 1035">
            <a:extLst>
              <a:ext uri="{FF2B5EF4-FFF2-40B4-BE49-F238E27FC236}">
                <a16:creationId xmlns:a16="http://schemas.microsoft.com/office/drawing/2014/main" id="{74F3A740-AD9E-F587-C3FF-956880489C46}"/>
              </a:ext>
            </a:extLst>
          </p:cNvPr>
          <p:cNvGrpSpPr/>
          <p:nvPr/>
        </p:nvGrpSpPr>
        <p:grpSpPr>
          <a:xfrm>
            <a:off x="591710" y="1393732"/>
            <a:ext cx="258819" cy="225423"/>
            <a:chOff x="7005638" y="3648076"/>
            <a:chExt cx="344488" cy="300038"/>
          </a:xfrm>
        </p:grpSpPr>
        <p:sp>
          <p:nvSpPr>
            <p:cNvPr id="1037" name="Freeform 90">
              <a:extLst>
                <a:ext uri="{FF2B5EF4-FFF2-40B4-BE49-F238E27FC236}">
                  <a16:creationId xmlns:a16="http://schemas.microsoft.com/office/drawing/2014/main" id="{78C37A5C-C91B-9044-27D6-8F391B845742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5638" y="3648076"/>
              <a:ext cx="344488" cy="269875"/>
            </a:xfrm>
            <a:custGeom>
              <a:avLst/>
              <a:gdLst>
                <a:gd name="T0" fmla="*/ 92 w 92"/>
                <a:gd name="T1" fmla="*/ 66 h 72"/>
                <a:gd name="T2" fmla="*/ 86 w 92"/>
                <a:gd name="T3" fmla="*/ 72 h 72"/>
                <a:gd name="T4" fmla="*/ 6 w 92"/>
                <a:gd name="T5" fmla="*/ 72 h 72"/>
                <a:gd name="T6" fmla="*/ 0 w 92"/>
                <a:gd name="T7" fmla="*/ 66 h 72"/>
                <a:gd name="T8" fmla="*/ 0 w 92"/>
                <a:gd name="T9" fmla="*/ 6 h 72"/>
                <a:gd name="T10" fmla="*/ 6 w 92"/>
                <a:gd name="T11" fmla="*/ 0 h 72"/>
                <a:gd name="T12" fmla="*/ 86 w 92"/>
                <a:gd name="T13" fmla="*/ 0 h 72"/>
                <a:gd name="T14" fmla="*/ 92 w 92"/>
                <a:gd name="T15" fmla="*/ 6 h 72"/>
                <a:gd name="T16" fmla="*/ 92 w 92"/>
                <a:gd name="T17" fmla="*/ 6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72">
                  <a:moveTo>
                    <a:pt x="92" y="66"/>
                  </a:moveTo>
                  <a:cubicBezTo>
                    <a:pt x="92" y="69"/>
                    <a:pt x="89" y="72"/>
                    <a:pt x="86" y="72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3" y="72"/>
                    <a:pt x="0" y="69"/>
                    <a:pt x="0" y="6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9" y="0"/>
                    <a:pt x="92" y="3"/>
                    <a:pt x="92" y="6"/>
                  </a:cubicBezTo>
                  <a:lnTo>
                    <a:pt x="92" y="66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38" name="Line 91">
              <a:extLst>
                <a:ext uri="{FF2B5EF4-FFF2-40B4-BE49-F238E27FC236}">
                  <a16:creationId xmlns:a16="http://schemas.microsoft.com/office/drawing/2014/main" id="{D85A1BE9-60DB-F019-DD69-44D7B439019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72313" y="3948113"/>
              <a:ext cx="2111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39" name="Line 92">
              <a:extLst>
                <a:ext uri="{FF2B5EF4-FFF2-40B4-BE49-F238E27FC236}">
                  <a16:creationId xmlns:a16="http://schemas.microsoft.com/office/drawing/2014/main" id="{E958D838-16E4-F50B-23BF-CD6D45A7578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78676" y="3917951"/>
              <a:ext cx="0" cy="30163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0" name="Oval 93">
              <a:extLst>
                <a:ext uri="{FF2B5EF4-FFF2-40B4-BE49-F238E27FC236}">
                  <a16:creationId xmlns:a16="http://schemas.microsoft.com/office/drawing/2014/main" id="{6959AF5A-8014-EB78-8EEA-A82DD80D00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0738" y="3881438"/>
              <a:ext cx="14288" cy="14288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1" name="Line 94">
              <a:extLst>
                <a:ext uri="{FF2B5EF4-FFF2-40B4-BE49-F238E27FC236}">
                  <a16:creationId xmlns:a16="http://schemas.microsoft.com/office/drawing/2014/main" id="{A5EAEB2C-1728-5B92-187E-D54C3F2551D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05638" y="3857626"/>
              <a:ext cx="344488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2" name="Freeform 95">
              <a:extLst>
                <a:ext uri="{FF2B5EF4-FFF2-40B4-BE49-F238E27FC236}">
                  <a16:creationId xmlns:a16="http://schemas.microsoft.com/office/drawing/2014/main" id="{7E997864-CC9D-D8DD-EE44-D04B09CB787A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0576" y="3703638"/>
              <a:ext cx="82550" cy="101600"/>
            </a:xfrm>
            <a:custGeom>
              <a:avLst/>
              <a:gdLst>
                <a:gd name="T0" fmla="*/ 0 w 52"/>
                <a:gd name="T1" fmla="*/ 0 h 64"/>
                <a:gd name="T2" fmla="*/ 0 w 52"/>
                <a:gd name="T3" fmla="*/ 64 h 64"/>
                <a:gd name="T4" fmla="*/ 52 w 52"/>
                <a:gd name="T5" fmla="*/ 33 h 64"/>
                <a:gd name="T6" fmla="*/ 0 w 52"/>
                <a:gd name="T7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64">
                  <a:moveTo>
                    <a:pt x="0" y="0"/>
                  </a:moveTo>
                  <a:lnTo>
                    <a:pt x="0" y="64"/>
                  </a:lnTo>
                  <a:lnTo>
                    <a:pt x="52" y="33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B529057-8E8F-C756-316D-3D36CCE9A37F}"/>
              </a:ext>
            </a:extLst>
          </p:cNvPr>
          <p:cNvSpPr txBox="1"/>
          <p:nvPr/>
        </p:nvSpPr>
        <p:spPr>
          <a:xfrm>
            <a:off x="383220" y="184396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Window1.java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011328-BC19-9759-C4A2-A876E6C72E81}"/>
              </a:ext>
            </a:extLst>
          </p:cNvPr>
          <p:cNvSpPr txBox="1"/>
          <p:nvPr/>
        </p:nvSpPr>
        <p:spPr>
          <a:xfrm>
            <a:off x="3563510" y="135999"/>
            <a:ext cx="393838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Window6.java</a:t>
            </a:r>
            <a:endParaRPr lang="en-US" sz="44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ABF978A-9132-DD70-EECE-614EB7A93DF3}"/>
              </a:ext>
            </a:extLst>
          </p:cNvPr>
          <p:cNvSpPr txBox="1"/>
          <p:nvPr/>
        </p:nvSpPr>
        <p:spPr>
          <a:xfrm>
            <a:off x="383220" y="3039980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Window3.java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66037FB-ECC6-A931-2CFC-20FD25D6E695}"/>
              </a:ext>
            </a:extLst>
          </p:cNvPr>
          <p:cNvSpPr txBox="1"/>
          <p:nvPr/>
        </p:nvSpPr>
        <p:spPr>
          <a:xfrm>
            <a:off x="371688" y="4751317"/>
            <a:ext cx="2296800" cy="366917"/>
          </a:xfrm>
          <a:prstGeom prst="roundRect">
            <a:avLst/>
          </a:prstGeom>
          <a:gradFill>
            <a:gsLst>
              <a:gs pos="0">
                <a:schemeClr val="bg1">
                  <a:lumMod val="50000"/>
                  <a:alpha val="45000"/>
                </a:schemeClr>
              </a:gs>
              <a:gs pos="100000">
                <a:srgbClr val="191414">
                  <a:alpha val="25000"/>
                </a:srgbClr>
              </a:gs>
            </a:gsLst>
            <a:lin ang="4200000" scaled="0"/>
          </a:gradFill>
        </p:spPr>
        <p:txBody>
          <a:bodyPr wrap="none" lIns="684000" rtlCol="0" anchor="ctr">
            <a:no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Window6.java</a:t>
            </a:r>
          </a:p>
        </p:txBody>
      </p:sp>
      <p:pic>
        <p:nvPicPr>
          <p:cNvPr id="38" name="Graphic 37" descr="Badge Question Mark outline">
            <a:extLst>
              <a:ext uri="{FF2B5EF4-FFF2-40B4-BE49-F238E27FC236}">
                <a16:creationId xmlns:a16="http://schemas.microsoft.com/office/drawing/2014/main" id="{3B97763E-F102-9647-1352-D08073C7E0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4295" y="5319251"/>
            <a:ext cx="284321" cy="284321"/>
          </a:xfrm>
          <a:prstGeom prst="rect">
            <a:avLst/>
          </a:prstGeom>
        </p:spPr>
      </p:pic>
      <p:pic>
        <p:nvPicPr>
          <p:cNvPr id="39" name="Graphic 38" descr="Customer review outline">
            <a:extLst>
              <a:ext uri="{FF2B5EF4-FFF2-40B4-BE49-F238E27FC236}">
                <a16:creationId xmlns:a16="http://schemas.microsoft.com/office/drawing/2014/main" id="{5ADD2B2B-9559-1EC9-3BDA-2182825AD5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4294" y="5840231"/>
            <a:ext cx="284321" cy="284321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F3AEFBBC-D7E6-EB49-88AC-76D04164204C}"/>
              </a:ext>
            </a:extLst>
          </p:cNvPr>
          <p:cNvGrpSpPr>
            <a:grpSpLocks noChangeAspect="1"/>
          </p:cNvGrpSpPr>
          <p:nvPr/>
        </p:nvGrpSpPr>
        <p:grpSpPr>
          <a:xfrm>
            <a:off x="607345" y="2435817"/>
            <a:ext cx="236623" cy="216000"/>
            <a:chOff x="3398838" y="5076826"/>
            <a:chExt cx="346075" cy="315913"/>
          </a:xfrm>
        </p:grpSpPr>
        <p:sp>
          <p:nvSpPr>
            <p:cNvPr id="29" name="Rectangle 80">
              <a:extLst>
                <a:ext uri="{FF2B5EF4-FFF2-40B4-BE49-F238E27FC236}">
                  <a16:creationId xmlns:a16="http://schemas.microsoft.com/office/drawing/2014/main" id="{C211FE74-78DE-1EE6-4FDC-2CB1114657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07682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0" name="Rectangle 81">
              <a:extLst>
                <a:ext uri="{FF2B5EF4-FFF2-40B4-BE49-F238E27FC236}">
                  <a16:creationId xmlns:a16="http://schemas.microsoft.com/office/drawing/2014/main" id="{DD59725C-595A-DD8B-B806-089485046B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19747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1" name="Rectangle 82">
              <a:extLst>
                <a:ext uri="{FF2B5EF4-FFF2-40B4-BE49-F238E27FC236}">
                  <a16:creationId xmlns:a16="http://schemas.microsoft.com/office/drawing/2014/main" id="{5B9D710D-8F26-126C-DF6D-E34741EBB8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316539"/>
              <a:ext cx="225425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2" name="Rectangle 83">
              <a:extLst>
                <a:ext uri="{FF2B5EF4-FFF2-40B4-BE49-F238E27FC236}">
                  <a16:creationId xmlns:a16="http://schemas.microsoft.com/office/drawing/2014/main" id="{607C5882-7EBF-A876-80C3-41C5C89855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07682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3" name="Rectangle 84">
              <a:extLst>
                <a:ext uri="{FF2B5EF4-FFF2-40B4-BE49-F238E27FC236}">
                  <a16:creationId xmlns:a16="http://schemas.microsoft.com/office/drawing/2014/main" id="{A1CF54DC-0AE8-E414-BCCB-8E9285C228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19747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4" name="Rectangle 85">
              <a:extLst>
                <a:ext uri="{FF2B5EF4-FFF2-40B4-BE49-F238E27FC236}">
                  <a16:creationId xmlns:a16="http://schemas.microsoft.com/office/drawing/2014/main" id="{04EF0B46-DE44-F34D-2CF2-B8CCB1C21A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316539"/>
              <a:ext cx="74613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5546EC4B-696B-F14D-4A4B-F0B874CD95F8}"/>
              </a:ext>
            </a:extLst>
          </p:cNvPr>
          <p:cNvGrpSpPr>
            <a:grpSpLocks noChangeAspect="1"/>
          </p:cNvGrpSpPr>
          <p:nvPr/>
        </p:nvGrpSpPr>
        <p:grpSpPr>
          <a:xfrm>
            <a:off x="610608" y="3110525"/>
            <a:ext cx="236623" cy="216000"/>
            <a:chOff x="3398838" y="5076826"/>
            <a:chExt cx="346075" cy="315913"/>
          </a:xfrm>
        </p:grpSpPr>
        <p:sp>
          <p:nvSpPr>
            <p:cNvPr id="46" name="Rectangle 80">
              <a:extLst>
                <a:ext uri="{FF2B5EF4-FFF2-40B4-BE49-F238E27FC236}">
                  <a16:creationId xmlns:a16="http://schemas.microsoft.com/office/drawing/2014/main" id="{31037998-FEAC-C965-7847-12E142E466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07682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7" name="Rectangle 81">
              <a:extLst>
                <a:ext uri="{FF2B5EF4-FFF2-40B4-BE49-F238E27FC236}">
                  <a16:creationId xmlns:a16="http://schemas.microsoft.com/office/drawing/2014/main" id="{275BE81F-42A4-4D0E-D993-45567721B1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19747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8" name="Rectangle 82">
              <a:extLst>
                <a:ext uri="{FF2B5EF4-FFF2-40B4-BE49-F238E27FC236}">
                  <a16:creationId xmlns:a16="http://schemas.microsoft.com/office/drawing/2014/main" id="{43CCF6FE-48B6-09A1-FE0F-1424AFAB3E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316539"/>
              <a:ext cx="225425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9" name="Rectangle 83">
              <a:extLst>
                <a:ext uri="{FF2B5EF4-FFF2-40B4-BE49-F238E27FC236}">
                  <a16:creationId xmlns:a16="http://schemas.microsoft.com/office/drawing/2014/main" id="{AEC0BE67-279E-2CDC-745B-C457D6EEA1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07682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0" name="Rectangle 84">
              <a:extLst>
                <a:ext uri="{FF2B5EF4-FFF2-40B4-BE49-F238E27FC236}">
                  <a16:creationId xmlns:a16="http://schemas.microsoft.com/office/drawing/2014/main" id="{1EA26C75-38E9-474E-8F70-4D43D93136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19747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3" name="Rectangle 85">
              <a:extLst>
                <a:ext uri="{FF2B5EF4-FFF2-40B4-BE49-F238E27FC236}">
                  <a16:creationId xmlns:a16="http://schemas.microsoft.com/office/drawing/2014/main" id="{E9E97712-553E-E36E-DFCD-FC76D54063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316539"/>
              <a:ext cx="74613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035" name="Group 1034">
            <a:extLst>
              <a:ext uri="{FF2B5EF4-FFF2-40B4-BE49-F238E27FC236}">
                <a16:creationId xmlns:a16="http://schemas.microsoft.com/office/drawing/2014/main" id="{2A6ED98B-8522-078E-811A-95669909D59E}"/>
              </a:ext>
            </a:extLst>
          </p:cNvPr>
          <p:cNvGrpSpPr>
            <a:grpSpLocks noChangeAspect="1"/>
          </p:cNvGrpSpPr>
          <p:nvPr/>
        </p:nvGrpSpPr>
        <p:grpSpPr>
          <a:xfrm>
            <a:off x="610608" y="3640837"/>
            <a:ext cx="236623" cy="216000"/>
            <a:chOff x="3398838" y="5076826"/>
            <a:chExt cx="346075" cy="315913"/>
          </a:xfrm>
        </p:grpSpPr>
        <p:sp>
          <p:nvSpPr>
            <p:cNvPr id="1068" name="Rectangle 80">
              <a:extLst>
                <a:ext uri="{FF2B5EF4-FFF2-40B4-BE49-F238E27FC236}">
                  <a16:creationId xmlns:a16="http://schemas.microsoft.com/office/drawing/2014/main" id="{C4DC2C21-3A8F-7177-2BD7-3F8FF2C112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07682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73" name="Rectangle 81">
              <a:extLst>
                <a:ext uri="{FF2B5EF4-FFF2-40B4-BE49-F238E27FC236}">
                  <a16:creationId xmlns:a16="http://schemas.microsoft.com/office/drawing/2014/main" id="{516EE6FC-1794-D73C-1582-9C1121911B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19747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75" name="Rectangle 82">
              <a:extLst>
                <a:ext uri="{FF2B5EF4-FFF2-40B4-BE49-F238E27FC236}">
                  <a16:creationId xmlns:a16="http://schemas.microsoft.com/office/drawing/2014/main" id="{A8DDEC13-84B2-8F7A-3B65-3DB07E25C1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316539"/>
              <a:ext cx="225425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76" name="Rectangle 83">
              <a:extLst>
                <a:ext uri="{FF2B5EF4-FFF2-40B4-BE49-F238E27FC236}">
                  <a16:creationId xmlns:a16="http://schemas.microsoft.com/office/drawing/2014/main" id="{BCE1E638-625C-E925-F9C3-2A8125D46A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07682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77" name="Rectangle 84">
              <a:extLst>
                <a:ext uri="{FF2B5EF4-FFF2-40B4-BE49-F238E27FC236}">
                  <a16:creationId xmlns:a16="http://schemas.microsoft.com/office/drawing/2014/main" id="{40E66124-B686-2388-2FA6-F8FD3B0CBD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19747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78" name="Rectangle 85">
              <a:extLst>
                <a:ext uri="{FF2B5EF4-FFF2-40B4-BE49-F238E27FC236}">
                  <a16:creationId xmlns:a16="http://schemas.microsoft.com/office/drawing/2014/main" id="{D7F74F6C-327D-DF21-F94A-9937581079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316539"/>
              <a:ext cx="74613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079" name="Rectangle: Rounded Corners 1078">
            <a:extLst>
              <a:ext uri="{FF2B5EF4-FFF2-40B4-BE49-F238E27FC236}">
                <a16:creationId xmlns:a16="http://schemas.microsoft.com/office/drawing/2014/main" id="{415CFC0C-6B1A-0B14-29E0-2A7B09E33AB6}"/>
              </a:ext>
            </a:extLst>
          </p:cNvPr>
          <p:cNvSpPr/>
          <p:nvPr/>
        </p:nvSpPr>
        <p:spPr>
          <a:xfrm>
            <a:off x="3378976" y="997516"/>
            <a:ext cx="8382635" cy="5219133"/>
          </a:xfrm>
          <a:prstGeom prst="roundRect">
            <a:avLst>
              <a:gd name="adj" fmla="val 7408"/>
            </a:avLst>
          </a:prstGeom>
          <a:solidFill>
            <a:srgbClr val="0A0A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81" name="Heart 1080">
            <a:extLst>
              <a:ext uri="{FF2B5EF4-FFF2-40B4-BE49-F238E27FC236}">
                <a16:creationId xmlns:a16="http://schemas.microsoft.com/office/drawing/2014/main" id="{BE5F7AD3-2785-2877-055C-6521C4BF34FB}"/>
              </a:ext>
            </a:extLst>
          </p:cNvPr>
          <p:cNvSpPr/>
          <p:nvPr/>
        </p:nvSpPr>
        <p:spPr>
          <a:xfrm>
            <a:off x="11311249" y="1236899"/>
            <a:ext cx="156833" cy="156833"/>
          </a:xfrm>
          <a:prstGeom prst="heart">
            <a:avLst/>
          </a:prstGeom>
          <a:solidFill>
            <a:srgbClr val="1DB954"/>
          </a:solidFill>
          <a:ln>
            <a:noFill/>
          </a:ln>
          <a:effectLst>
            <a:outerShdw blurRad="1016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86" name="Group 1085">
            <a:extLst>
              <a:ext uri="{FF2B5EF4-FFF2-40B4-BE49-F238E27FC236}">
                <a16:creationId xmlns:a16="http://schemas.microsoft.com/office/drawing/2014/main" id="{9876797D-69CE-176E-E4CF-36DF4250EFF4}"/>
              </a:ext>
            </a:extLst>
          </p:cNvPr>
          <p:cNvGrpSpPr>
            <a:grpSpLocks noChangeAspect="1"/>
          </p:cNvGrpSpPr>
          <p:nvPr/>
        </p:nvGrpSpPr>
        <p:grpSpPr>
          <a:xfrm>
            <a:off x="8461709" y="1627963"/>
            <a:ext cx="236623" cy="216000"/>
            <a:chOff x="3398838" y="5076826"/>
            <a:chExt cx="346075" cy="315913"/>
          </a:xfrm>
        </p:grpSpPr>
        <p:sp>
          <p:nvSpPr>
            <p:cNvPr id="1087" name="Rectangle 80">
              <a:extLst>
                <a:ext uri="{FF2B5EF4-FFF2-40B4-BE49-F238E27FC236}">
                  <a16:creationId xmlns:a16="http://schemas.microsoft.com/office/drawing/2014/main" id="{FD7C6AB0-802A-2A1A-5CEA-CDB2B16742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07682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94" name="Rectangle 81">
              <a:extLst>
                <a:ext uri="{FF2B5EF4-FFF2-40B4-BE49-F238E27FC236}">
                  <a16:creationId xmlns:a16="http://schemas.microsoft.com/office/drawing/2014/main" id="{1A20C625-3FC5-0CE7-DE5D-A3C8CD9F4C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19747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98" name="Rectangle 82">
              <a:extLst>
                <a:ext uri="{FF2B5EF4-FFF2-40B4-BE49-F238E27FC236}">
                  <a16:creationId xmlns:a16="http://schemas.microsoft.com/office/drawing/2014/main" id="{77C2BC94-258D-3F40-B9EC-A29A67192F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316539"/>
              <a:ext cx="225425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99" name="Rectangle 83">
              <a:extLst>
                <a:ext uri="{FF2B5EF4-FFF2-40B4-BE49-F238E27FC236}">
                  <a16:creationId xmlns:a16="http://schemas.microsoft.com/office/drawing/2014/main" id="{81419B73-584B-B73F-9382-ED8410BAF7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07682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15" name="Rectangle 84">
              <a:extLst>
                <a:ext uri="{FF2B5EF4-FFF2-40B4-BE49-F238E27FC236}">
                  <a16:creationId xmlns:a16="http://schemas.microsoft.com/office/drawing/2014/main" id="{3A641724-AB16-AAEB-8CF8-B70A67883F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19747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16" name="Rectangle 85">
              <a:extLst>
                <a:ext uri="{FF2B5EF4-FFF2-40B4-BE49-F238E27FC236}">
                  <a16:creationId xmlns:a16="http://schemas.microsoft.com/office/drawing/2014/main" id="{041A52AD-BCBE-DB36-9FAB-B0658E9408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316539"/>
              <a:ext cx="74613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118" name="TextBox 1117">
            <a:extLst>
              <a:ext uri="{FF2B5EF4-FFF2-40B4-BE49-F238E27FC236}">
                <a16:creationId xmlns:a16="http://schemas.microsoft.com/office/drawing/2014/main" id="{4E551217-6926-8FE4-E8CF-4D76B9967D28}"/>
              </a:ext>
            </a:extLst>
          </p:cNvPr>
          <p:cNvSpPr txBox="1"/>
          <p:nvPr/>
        </p:nvSpPr>
        <p:spPr>
          <a:xfrm>
            <a:off x="383220" y="527795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Main.java</a:t>
            </a:r>
          </a:p>
        </p:txBody>
      </p:sp>
      <p:sp>
        <p:nvSpPr>
          <p:cNvPr id="1119" name="TextBox 1118">
            <a:extLst>
              <a:ext uri="{FF2B5EF4-FFF2-40B4-BE49-F238E27FC236}">
                <a16:creationId xmlns:a16="http://schemas.microsoft.com/office/drawing/2014/main" id="{A94498BA-C619-5EC1-F155-BB8350E52750}"/>
              </a:ext>
            </a:extLst>
          </p:cNvPr>
          <p:cNvSpPr txBox="1"/>
          <p:nvPr/>
        </p:nvSpPr>
        <p:spPr>
          <a:xfrm>
            <a:off x="383220" y="579893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Output</a:t>
            </a:r>
          </a:p>
        </p:txBody>
      </p:sp>
      <p:sp>
        <p:nvSpPr>
          <p:cNvPr id="1152" name="TextBox 1151">
            <a:extLst>
              <a:ext uri="{FF2B5EF4-FFF2-40B4-BE49-F238E27FC236}">
                <a16:creationId xmlns:a16="http://schemas.microsoft.com/office/drawing/2014/main" id="{612AD252-0BB7-F6F0-8BA5-7583CA2CB34A}"/>
              </a:ext>
            </a:extLst>
          </p:cNvPr>
          <p:cNvSpPr txBox="1"/>
          <p:nvPr/>
        </p:nvSpPr>
        <p:spPr>
          <a:xfrm>
            <a:off x="371688" y="3579449"/>
            <a:ext cx="2298916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Window4.java</a:t>
            </a:r>
          </a:p>
        </p:txBody>
      </p:sp>
      <p:sp>
        <p:nvSpPr>
          <p:cNvPr id="1153" name="TextBox 1152">
            <a:extLst>
              <a:ext uri="{FF2B5EF4-FFF2-40B4-BE49-F238E27FC236}">
                <a16:creationId xmlns:a16="http://schemas.microsoft.com/office/drawing/2014/main" id="{EA57FC9F-E13C-2FED-2F9B-590E6C383D5F}"/>
              </a:ext>
            </a:extLst>
          </p:cNvPr>
          <p:cNvSpPr txBox="1"/>
          <p:nvPr/>
        </p:nvSpPr>
        <p:spPr>
          <a:xfrm>
            <a:off x="369572" y="4061053"/>
            <a:ext cx="2298916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Window5.java</a:t>
            </a:r>
          </a:p>
        </p:txBody>
      </p:sp>
      <p:grpSp>
        <p:nvGrpSpPr>
          <p:cNvPr id="1154" name="Group 1153">
            <a:extLst>
              <a:ext uri="{FF2B5EF4-FFF2-40B4-BE49-F238E27FC236}">
                <a16:creationId xmlns:a16="http://schemas.microsoft.com/office/drawing/2014/main" id="{5C3A24BD-F787-9428-B694-336B732A8E00}"/>
              </a:ext>
            </a:extLst>
          </p:cNvPr>
          <p:cNvGrpSpPr>
            <a:grpSpLocks noChangeAspect="1"/>
          </p:cNvGrpSpPr>
          <p:nvPr/>
        </p:nvGrpSpPr>
        <p:grpSpPr>
          <a:xfrm>
            <a:off x="615305" y="4137560"/>
            <a:ext cx="236623" cy="216000"/>
            <a:chOff x="3398838" y="5076826"/>
            <a:chExt cx="346075" cy="315913"/>
          </a:xfrm>
        </p:grpSpPr>
        <p:sp>
          <p:nvSpPr>
            <p:cNvPr id="1155" name="Rectangle 80">
              <a:extLst>
                <a:ext uri="{FF2B5EF4-FFF2-40B4-BE49-F238E27FC236}">
                  <a16:creationId xmlns:a16="http://schemas.microsoft.com/office/drawing/2014/main" id="{AF5EC6DA-B58E-A0D9-F889-E28E664EAE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07682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6" name="Rectangle 81">
              <a:extLst>
                <a:ext uri="{FF2B5EF4-FFF2-40B4-BE49-F238E27FC236}">
                  <a16:creationId xmlns:a16="http://schemas.microsoft.com/office/drawing/2014/main" id="{44FFD0EE-CAFF-0D4D-D296-0FEF677FCF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19747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7" name="Rectangle 82">
              <a:extLst>
                <a:ext uri="{FF2B5EF4-FFF2-40B4-BE49-F238E27FC236}">
                  <a16:creationId xmlns:a16="http://schemas.microsoft.com/office/drawing/2014/main" id="{C13F4381-8EFA-5A2B-8348-33DD044CFE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316539"/>
              <a:ext cx="225425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8" name="Rectangle 83">
              <a:extLst>
                <a:ext uri="{FF2B5EF4-FFF2-40B4-BE49-F238E27FC236}">
                  <a16:creationId xmlns:a16="http://schemas.microsoft.com/office/drawing/2014/main" id="{E105564B-AFE8-7129-D187-3FBA3CD9C3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07682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9" name="Rectangle 84">
              <a:extLst>
                <a:ext uri="{FF2B5EF4-FFF2-40B4-BE49-F238E27FC236}">
                  <a16:creationId xmlns:a16="http://schemas.microsoft.com/office/drawing/2014/main" id="{E2840120-9CE1-C44F-5B27-62102C64E6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19747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60" name="Rectangle 85">
              <a:extLst>
                <a:ext uri="{FF2B5EF4-FFF2-40B4-BE49-F238E27FC236}">
                  <a16:creationId xmlns:a16="http://schemas.microsoft.com/office/drawing/2014/main" id="{D420BED1-CDD6-5BE3-8DC8-B4E17CC326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316539"/>
              <a:ext cx="74613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161" name="Group 1160">
            <a:extLst>
              <a:ext uri="{FF2B5EF4-FFF2-40B4-BE49-F238E27FC236}">
                <a16:creationId xmlns:a16="http://schemas.microsoft.com/office/drawing/2014/main" id="{7E6087FB-1562-6EB1-3EDA-9793F697A77F}"/>
              </a:ext>
            </a:extLst>
          </p:cNvPr>
          <p:cNvGrpSpPr>
            <a:grpSpLocks noChangeAspect="1"/>
          </p:cNvGrpSpPr>
          <p:nvPr/>
        </p:nvGrpSpPr>
        <p:grpSpPr>
          <a:xfrm>
            <a:off x="610973" y="4832433"/>
            <a:ext cx="236623" cy="216000"/>
            <a:chOff x="3398838" y="5076826"/>
            <a:chExt cx="346075" cy="315913"/>
          </a:xfrm>
        </p:grpSpPr>
        <p:sp>
          <p:nvSpPr>
            <p:cNvPr id="1162" name="Rectangle 80">
              <a:extLst>
                <a:ext uri="{FF2B5EF4-FFF2-40B4-BE49-F238E27FC236}">
                  <a16:creationId xmlns:a16="http://schemas.microsoft.com/office/drawing/2014/main" id="{60DCB9FB-B2D4-6383-DBA2-4F331727CA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07682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63" name="Rectangle 81">
              <a:extLst>
                <a:ext uri="{FF2B5EF4-FFF2-40B4-BE49-F238E27FC236}">
                  <a16:creationId xmlns:a16="http://schemas.microsoft.com/office/drawing/2014/main" id="{55CC796C-67FF-F9DC-1E02-F78731F01D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19747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64" name="Rectangle 82">
              <a:extLst>
                <a:ext uri="{FF2B5EF4-FFF2-40B4-BE49-F238E27FC236}">
                  <a16:creationId xmlns:a16="http://schemas.microsoft.com/office/drawing/2014/main" id="{99BEE8EF-782A-CBF1-FDA0-6AF43A1CCC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316539"/>
              <a:ext cx="225425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65" name="Rectangle 83">
              <a:extLst>
                <a:ext uri="{FF2B5EF4-FFF2-40B4-BE49-F238E27FC236}">
                  <a16:creationId xmlns:a16="http://schemas.microsoft.com/office/drawing/2014/main" id="{7AAC0AF9-3BDA-FDF8-E96F-B382EF898F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07682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66" name="Rectangle 84">
              <a:extLst>
                <a:ext uri="{FF2B5EF4-FFF2-40B4-BE49-F238E27FC236}">
                  <a16:creationId xmlns:a16="http://schemas.microsoft.com/office/drawing/2014/main" id="{23F0F1B2-09EA-D63F-D853-6A28C59761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19747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67" name="Rectangle 85">
              <a:extLst>
                <a:ext uri="{FF2B5EF4-FFF2-40B4-BE49-F238E27FC236}">
                  <a16:creationId xmlns:a16="http://schemas.microsoft.com/office/drawing/2014/main" id="{7939FA7F-BE42-5CF7-EEB0-2918A782C0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316539"/>
              <a:ext cx="74613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BDBA6B67-1E66-D03B-2DCE-43C08641B34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2684" y="1210911"/>
            <a:ext cx="4933629" cy="4744506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9940D82C-72BB-8F00-7F1C-501F6F059639}"/>
              </a:ext>
            </a:extLst>
          </p:cNvPr>
          <p:cNvGrpSpPr/>
          <p:nvPr/>
        </p:nvGrpSpPr>
        <p:grpSpPr>
          <a:xfrm>
            <a:off x="591710" y="6383467"/>
            <a:ext cx="225423" cy="260013"/>
            <a:chOff x="5581651" y="2895601"/>
            <a:chExt cx="300038" cy="346076"/>
          </a:xfrm>
        </p:grpSpPr>
        <p:sp>
          <p:nvSpPr>
            <p:cNvPr id="7" name="Oval 187">
              <a:extLst>
                <a:ext uri="{FF2B5EF4-FFF2-40B4-BE49-F238E27FC236}">
                  <a16:creationId xmlns:a16="http://schemas.microsoft.com/office/drawing/2014/main" id="{463BCBD1-6D9B-F6EB-4C03-77438CC34B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9751" y="3014664"/>
              <a:ext cx="225425" cy="227013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" name="Oval 188">
              <a:extLst>
                <a:ext uri="{FF2B5EF4-FFF2-40B4-BE49-F238E27FC236}">
                  <a16:creationId xmlns:a16="http://schemas.microsoft.com/office/drawing/2014/main" id="{206640EB-2608-92A6-0584-34CE54D3A7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2301" y="3098801"/>
              <a:ext cx="58738" cy="58738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" name="Oval 189">
              <a:extLst>
                <a:ext uri="{FF2B5EF4-FFF2-40B4-BE49-F238E27FC236}">
                  <a16:creationId xmlns:a16="http://schemas.microsoft.com/office/drawing/2014/main" id="{3CF4B87A-E607-B86D-7E2B-ACD7CCD56D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4526" y="3121026"/>
              <a:ext cx="14288" cy="14288"/>
            </a:xfrm>
            <a:prstGeom prst="ellipse">
              <a:avLst/>
            </a:prstGeom>
            <a:noFill/>
            <a:ln w="14288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" name="Freeform 190">
              <a:extLst>
                <a:ext uri="{FF2B5EF4-FFF2-40B4-BE49-F238E27FC236}">
                  <a16:creationId xmlns:a16="http://schemas.microsoft.com/office/drawing/2014/main" id="{5A57CB34-7DF5-4DC6-EBCC-89DED890F3C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2463" y="3063876"/>
              <a:ext cx="63500" cy="65088"/>
            </a:xfrm>
            <a:custGeom>
              <a:avLst/>
              <a:gdLst>
                <a:gd name="T0" fmla="*/ 0 w 17"/>
                <a:gd name="T1" fmla="*/ 0 h 17"/>
                <a:gd name="T2" fmla="*/ 17 w 17"/>
                <a:gd name="T3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0" y="0"/>
                  </a:moveTo>
                  <a:cubicBezTo>
                    <a:pt x="10" y="0"/>
                    <a:pt x="17" y="7"/>
                    <a:pt x="17" y="1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dirty="0"/>
            </a:p>
          </p:txBody>
        </p:sp>
        <p:sp>
          <p:nvSpPr>
            <p:cNvPr id="12" name="Freeform 191">
              <a:extLst>
                <a:ext uri="{FF2B5EF4-FFF2-40B4-BE49-F238E27FC236}">
                  <a16:creationId xmlns:a16="http://schemas.microsoft.com/office/drawing/2014/main" id="{64CB97B9-70C5-A699-2E1E-46CF4CD825CB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7376" y="3128964"/>
              <a:ext cx="65088" cy="63500"/>
            </a:xfrm>
            <a:custGeom>
              <a:avLst/>
              <a:gdLst>
                <a:gd name="T0" fmla="*/ 17 w 17"/>
                <a:gd name="T1" fmla="*/ 17 h 17"/>
                <a:gd name="T2" fmla="*/ 0 w 17"/>
                <a:gd name="T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17" y="17"/>
                  </a:moveTo>
                  <a:cubicBezTo>
                    <a:pt x="7" y="17"/>
                    <a:pt x="0" y="1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" name="Freeform 192">
              <a:extLst>
                <a:ext uri="{FF2B5EF4-FFF2-40B4-BE49-F238E27FC236}">
                  <a16:creationId xmlns:a16="http://schemas.microsoft.com/office/drawing/2014/main" id="{4DFE004A-F5B5-9806-7D71-6C14A49CDC02}"/>
                </a:ext>
              </a:extLst>
            </p:cNvPr>
            <p:cNvSpPr>
              <a:spLocks/>
            </p:cNvSpPr>
            <p:nvPr/>
          </p:nvSpPr>
          <p:spPr bwMode="auto">
            <a:xfrm>
              <a:off x="5581651" y="2895601"/>
              <a:ext cx="300038" cy="179388"/>
            </a:xfrm>
            <a:custGeom>
              <a:avLst/>
              <a:gdLst>
                <a:gd name="T0" fmla="*/ 67 w 80"/>
                <a:gd name="T1" fmla="*/ 48 h 48"/>
                <a:gd name="T2" fmla="*/ 68 w 80"/>
                <a:gd name="T3" fmla="*/ 18 h 48"/>
                <a:gd name="T4" fmla="*/ 56 w 80"/>
                <a:gd name="T5" fmla="*/ 26 h 48"/>
                <a:gd name="T6" fmla="*/ 48 w 80"/>
                <a:gd name="T7" fmla="*/ 0 h 48"/>
                <a:gd name="T8" fmla="*/ 28 w 80"/>
                <a:gd name="T9" fmla="*/ 26 h 48"/>
                <a:gd name="T10" fmla="*/ 12 w 80"/>
                <a:gd name="T11" fmla="*/ 18 h 48"/>
                <a:gd name="T12" fmla="*/ 13 w 80"/>
                <a:gd name="T13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48">
                  <a:moveTo>
                    <a:pt x="67" y="48"/>
                  </a:moveTo>
                  <a:cubicBezTo>
                    <a:pt x="80" y="38"/>
                    <a:pt x="68" y="18"/>
                    <a:pt x="68" y="18"/>
                  </a:cubicBezTo>
                  <a:cubicBezTo>
                    <a:pt x="68" y="18"/>
                    <a:pt x="60" y="26"/>
                    <a:pt x="56" y="26"/>
                  </a:cubicBezTo>
                  <a:cubicBezTo>
                    <a:pt x="56" y="10"/>
                    <a:pt x="44" y="18"/>
                    <a:pt x="48" y="0"/>
                  </a:cubicBezTo>
                  <a:cubicBezTo>
                    <a:pt x="31" y="3"/>
                    <a:pt x="24" y="10"/>
                    <a:pt x="28" y="26"/>
                  </a:cubicBezTo>
                  <a:cubicBezTo>
                    <a:pt x="20" y="26"/>
                    <a:pt x="12" y="18"/>
                    <a:pt x="12" y="18"/>
                  </a:cubicBezTo>
                  <a:cubicBezTo>
                    <a:pt x="12" y="18"/>
                    <a:pt x="0" y="34"/>
                    <a:pt x="13" y="4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7C1E1728-99D0-56F2-3312-3565E69DB156}"/>
              </a:ext>
            </a:extLst>
          </p:cNvPr>
          <p:cNvSpPr txBox="1"/>
          <p:nvPr/>
        </p:nvSpPr>
        <p:spPr>
          <a:xfrm>
            <a:off x="367455" y="6322056"/>
            <a:ext cx="2298916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Youtube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8D46ABA-1758-C8D5-4D4F-8322977C3096}"/>
              </a:ext>
            </a:extLst>
          </p:cNvPr>
          <p:cNvSpPr txBox="1"/>
          <p:nvPr/>
        </p:nvSpPr>
        <p:spPr>
          <a:xfrm>
            <a:off x="8664303" y="2107180"/>
            <a:ext cx="264694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+mj-lt"/>
              </a:rPr>
              <a:t>- </a:t>
            </a:r>
            <a:r>
              <a:rPr lang="th-TH" sz="1600" b="1" dirty="0">
                <a:solidFill>
                  <a:schemeClr val="bg1"/>
                </a:solidFill>
                <a:latin typeface="+mj-lt"/>
              </a:rPr>
              <a:t>แสดงผลของ </a:t>
            </a:r>
            <a:r>
              <a:rPr lang="en-US" sz="1600" b="1" dirty="0">
                <a:solidFill>
                  <a:schemeClr val="bg1"/>
                </a:solidFill>
                <a:latin typeface="+mj-lt"/>
              </a:rPr>
              <a:t>Window6 </a:t>
            </a:r>
            <a:r>
              <a:rPr lang="th-TH" sz="1600" b="1" dirty="0">
                <a:solidFill>
                  <a:schemeClr val="bg1"/>
                </a:solidFill>
                <a:latin typeface="+mj-lt"/>
              </a:rPr>
              <a:t>ก็คือวิธีการทำ แกงมัสมั่น โดยจะเชื่อมต่อกับ </a:t>
            </a:r>
            <a:r>
              <a:rPr lang="en-US" sz="1600" b="1" dirty="0">
                <a:solidFill>
                  <a:schemeClr val="bg1"/>
                </a:solidFill>
                <a:latin typeface="+mj-lt"/>
              </a:rPr>
              <a:t>mybutton </a:t>
            </a:r>
            <a:r>
              <a:rPr lang="th-TH" sz="1600" b="1" dirty="0">
                <a:solidFill>
                  <a:schemeClr val="bg1"/>
                </a:solidFill>
                <a:latin typeface="+mj-lt"/>
              </a:rPr>
              <a:t>อันที่หก</a:t>
            </a:r>
            <a:endParaRPr lang="en-US" sz="16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5" name="Picture 14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788F9D3D-1E83-AE2F-FCC0-16E02D18F0A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5788" y="3540721"/>
            <a:ext cx="3176177" cy="2255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4206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E642CB68-7691-44D5-88F4-20E83F6DA0D7}"/>
              </a:ext>
            </a:extLst>
          </p:cNvPr>
          <p:cNvSpPr/>
          <p:nvPr/>
        </p:nvSpPr>
        <p:spPr>
          <a:xfrm>
            <a:off x="0" y="0"/>
            <a:ext cx="3063240" cy="6858000"/>
          </a:xfrm>
          <a:prstGeom prst="rect">
            <a:avLst/>
          </a:prstGeom>
          <a:solidFill>
            <a:srgbClr val="191414"/>
          </a:solidFill>
          <a:ln>
            <a:noFill/>
          </a:ln>
          <a:effectLst>
            <a:outerShdw blurRad="50800" dist="38100" algn="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3" name="Rectangle: Single Corner Rounded 52">
            <a:extLst>
              <a:ext uri="{FF2B5EF4-FFF2-40B4-BE49-F238E27FC236}">
                <a16:creationId xmlns:a16="http://schemas.microsoft.com/office/drawing/2014/main" id="{5BE43F74-9C87-66AE-9F3E-0B77D17F00DC}"/>
              </a:ext>
            </a:extLst>
          </p:cNvPr>
          <p:cNvSpPr/>
          <p:nvPr/>
        </p:nvSpPr>
        <p:spPr>
          <a:xfrm rot="5400000">
            <a:off x="966486" y="-966488"/>
            <a:ext cx="1145894" cy="3078870"/>
          </a:xfrm>
          <a:prstGeom prst="round1Rect">
            <a:avLst/>
          </a:prstGeom>
          <a:solidFill>
            <a:srgbClr val="0C0D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BC3BD41-718C-AB2D-2DD8-FAB68B0EDD99}"/>
              </a:ext>
            </a:extLst>
          </p:cNvPr>
          <p:cNvSpPr txBox="1"/>
          <p:nvPr/>
        </p:nvSpPr>
        <p:spPr>
          <a:xfrm>
            <a:off x="381103" y="388280"/>
            <a:ext cx="2316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Thai Cooking Guide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D46B618-2CF9-7941-4EA2-0BAE302EE4DF}"/>
              </a:ext>
            </a:extLst>
          </p:cNvPr>
          <p:cNvSpPr txBox="1"/>
          <p:nvPr/>
        </p:nvSpPr>
        <p:spPr>
          <a:xfrm>
            <a:off x="383220" y="2364941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Window2.java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ED7F392-BD7D-2FFD-EA64-3D637936049E}"/>
              </a:ext>
            </a:extLst>
          </p:cNvPr>
          <p:cNvCxnSpPr>
            <a:cxnSpLocks/>
          </p:cNvCxnSpPr>
          <p:nvPr/>
        </p:nvCxnSpPr>
        <p:spPr>
          <a:xfrm>
            <a:off x="391668" y="2885919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39757C1F-F606-4DE6-AC74-7DF0EF74F9BC}"/>
              </a:ext>
            </a:extLst>
          </p:cNvPr>
          <p:cNvCxnSpPr>
            <a:cxnSpLocks/>
          </p:cNvCxnSpPr>
          <p:nvPr/>
        </p:nvCxnSpPr>
        <p:spPr>
          <a:xfrm>
            <a:off x="391668" y="4602914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: Top Corners Rounded 59">
            <a:extLst>
              <a:ext uri="{FF2B5EF4-FFF2-40B4-BE49-F238E27FC236}">
                <a16:creationId xmlns:a16="http://schemas.microsoft.com/office/drawing/2014/main" id="{A8B32FA7-9DD5-84FD-B013-2AC801BA3D78}"/>
              </a:ext>
            </a:extLst>
          </p:cNvPr>
          <p:cNvSpPr/>
          <p:nvPr/>
        </p:nvSpPr>
        <p:spPr>
          <a:xfrm>
            <a:off x="11079126" y="6308725"/>
            <a:ext cx="777912" cy="549275"/>
          </a:xfrm>
          <a:prstGeom prst="round2SameRect">
            <a:avLst/>
          </a:prstGeom>
          <a:solidFill>
            <a:srgbClr val="1DB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44" name="Straight Connector 1043">
            <a:extLst>
              <a:ext uri="{FF2B5EF4-FFF2-40B4-BE49-F238E27FC236}">
                <a16:creationId xmlns:a16="http://schemas.microsoft.com/office/drawing/2014/main" id="{C89FD349-03DF-7969-4E20-94C89D32B59F}"/>
              </a:ext>
            </a:extLst>
          </p:cNvPr>
          <p:cNvCxnSpPr>
            <a:cxnSpLocks/>
          </p:cNvCxnSpPr>
          <p:nvPr/>
        </p:nvCxnSpPr>
        <p:spPr>
          <a:xfrm>
            <a:off x="3428683" y="6583362"/>
            <a:ext cx="7101840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5" name="Slide Number Placeholder 4">
            <a:extLst>
              <a:ext uri="{FF2B5EF4-FFF2-40B4-BE49-F238E27FC236}">
                <a16:creationId xmlns:a16="http://schemas.microsoft.com/office/drawing/2014/main" id="{5CA130BB-4BBB-5DA4-96B0-88C5D390A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74553" y="6400800"/>
            <a:ext cx="587058" cy="365125"/>
          </a:xfrm>
        </p:spPr>
        <p:txBody>
          <a:bodyPr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14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7D8155-ABD6-F7A4-7BD8-AE4C6523263F}"/>
              </a:ext>
            </a:extLst>
          </p:cNvPr>
          <p:cNvSpPr txBox="1"/>
          <p:nvPr/>
        </p:nvSpPr>
        <p:spPr>
          <a:xfrm>
            <a:off x="383220" y="132298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MyFrame.java</a:t>
            </a:r>
          </a:p>
        </p:txBody>
      </p:sp>
      <p:grpSp>
        <p:nvGrpSpPr>
          <p:cNvPr id="1048" name="Group 1047">
            <a:extLst>
              <a:ext uri="{FF2B5EF4-FFF2-40B4-BE49-F238E27FC236}">
                <a16:creationId xmlns:a16="http://schemas.microsoft.com/office/drawing/2014/main" id="{84FEDBCB-F5BF-06A6-6478-55A5CB93C7D5}"/>
              </a:ext>
            </a:extLst>
          </p:cNvPr>
          <p:cNvGrpSpPr>
            <a:grpSpLocks noChangeAspect="1"/>
          </p:cNvGrpSpPr>
          <p:nvPr/>
        </p:nvGrpSpPr>
        <p:grpSpPr>
          <a:xfrm>
            <a:off x="602808" y="1919421"/>
            <a:ext cx="236623" cy="216000"/>
            <a:chOff x="3398838" y="5076826"/>
            <a:chExt cx="346075" cy="315913"/>
          </a:xfrm>
        </p:grpSpPr>
        <p:sp>
          <p:nvSpPr>
            <p:cNvPr id="1049" name="Rectangle 80">
              <a:extLst>
                <a:ext uri="{FF2B5EF4-FFF2-40B4-BE49-F238E27FC236}">
                  <a16:creationId xmlns:a16="http://schemas.microsoft.com/office/drawing/2014/main" id="{446BDA79-9A35-3C64-4AEC-12C71631FD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07682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0" name="Rectangle 81">
              <a:extLst>
                <a:ext uri="{FF2B5EF4-FFF2-40B4-BE49-F238E27FC236}">
                  <a16:creationId xmlns:a16="http://schemas.microsoft.com/office/drawing/2014/main" id="{C7E7262C-BF95-F641-9DD5-2B9727973D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19747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1" name="Rectangle 82">
              <a:extLst>
                <a:ext uri="{FF2B5EF4-FFF2-40B4-BE49-F238E27FC236}">
                  <a16:creationId xmlns:a16="http://schemas.microsoft.com/office/drawing/2014/main" id="{A96942F4-9C7F-420F-F31F-807F4429AE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316539"/>
              <a:ext cx="225425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2" name="Rectangle 83">
              <a:extLst>
                <a:ext uri="{FF2B5EF4-FFF2-40B4-BE49-F238E27FC236}">
                  <a16:creationId xmlns:a16="http://schemas.microsoft.com/office/drawing/2014/main" id="{91024072-B3C9-6E65-1B86-F98B161295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07682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3" name="Rectangle 84">
              <a:extLst>
                <a:ext uri="{FF2B5EF4-FFF2-40B4-BE49-F238E27FC236}">
                  <a16:creationId xmlns:a16="http://schemas.microsoft.com/office/drawing/2014/main" id="{6D5AE946-F519-530D-3F1D-F726A68AA3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19747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4" name="Rectangle 85">
              <a:extLst>
                <a:ext uri="{FF2B5EF4-FFF2-40B4-BE49-F238E27FC236}">
                  <a16:creationId xmlns:a16="http://schemas.microsoft.com/office/drawing/2014/main" id="{6EF60173-55AC-8332-594E-A7CEF62B6C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316539"/>
              <a:ext cx="74613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036" name="Group 1035">
            <a:extLst>
              <a:ext uri="{FF2B5EF4-FFF2-40B4-BE49-F238E27FC236}">
                <a16:creationId xmlns:a16="http://schemas.microsoft.com/office/drawing/2014/main" id="{74F3A740-AD9E-F587-C3FF-956880489C46}"/>
              </a:ext>
            </a:extLst>
          </p:cNvPr>
          <p:cNvGrpSpPr/>
          <p:nvPr/>
        </p:nvGrpSpPr>
        <p:grpSpPr>
          <a:xfrm>
            <a:off x="591710" y="1393732"/>
            <a:ext cx="258819" cy="225423"/>
            <a:chOff x="7005638" y="3648076"/>
            <a:chExt cx="344488" cy="300038"/>
          </a:xfrm>
        </p:grpSpPr>
        <p:sp>
          <p:nvSpPr>
            <p:cNvPr id="1037" name="Freeform 90">
              <a:extLst>
                <a:ext uri="{FF2B5EF4-FFF2-40B4-BE49-F238E27FC236}">
                  <a16:creationId xmlns:a16="http://schemas.microsoft.com/office/drawing/2014/main" id="{78C37A5C-C91B-9044-27D6-8F391B845742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5638" y="3648076"/>
              <a:ext cx="344488" cy="269875"/>
            </a:xfrm>
            <a:custGeom>
              <a:avLst/>
              <a:gdLst>
                <a:gd name="T0" fmla="*/ 92 w 92"/>
                <a:gd name="T1" fmla="*/ 66 h 72"/>
                <a:gd name="T2" fmla="*/ 86 w 92"/>
                <a:gd name="T3" fmla="*/ 72 h 72"/>
                <a:gd name="T4" fmla="*/ 6 w 92"/>
                <a:gd name="T5" fmla="*/ 72 h 72"/>
                <a:gd name="T6" fmla="*/ 0 w 92"/>
                <a:gd name="T7" fmla="*/ 66 h 72"/>
                <a:gd name="T8" fmla="*/ 0 w 92"/>
                <a:gd name="T9" fmla="*/ 6 h 72"/>
                <a:gd name="T10" fmla="*/ 6 w 92"/>
                <a:gd name="T11" fmla="*/ 0 h 72"/>
                <a:gd name="T12" fmla="*/ 86 w 92"/>
                <a:gd name="T13" fmla="*/ 0 h 72"/>
                <a:gd name="T14" fmla="*/ 92 w 92"/>
                <a:gd name="T15" fmla="*/ 6 h 72"/>
                <a:gd name="T16" fmla="*/ 92 w 92"/>
                <a:gd name="T17" fmla="*/ 6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72">
                  <a:moveTo>
                    <a:pt x="92" y="66"/>
                  </a:moveTo>
                  <a:cubicBezTo>
                    <a:pt x="92" y="69"/>
                    <a:pt x="89" y="72"/>
                    <a:pt x="86" y="72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3" y="72"/>
                    <a:pt x="0" y="69"/>
                    <a:pt x="0" y="6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9" y="0"/>
                    <a:pt x="92" y="3"/>
                    <a:pt x="92" y="6"/>
                  </a:cubicBezTo>
                  <a:lnTo>
                    <a:pt x="92" y="66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38" name="Line 91">
              <a:extLst>
                <a:ext uri="{FF2B5EF4-FFF2-40B4-BE49-F238E27FC236}">
                  <a16:creationId xmlns:a16="http://schemas.microsoft.com/office/drawing/2014/main" id="{D85A1BE9-60DB-F019-DD69-44D7B439019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72313" y="3948113"/>
              <a:ext cx="2111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39" name="Line 92">
              <a:extLst>
                <a:ext uri="{FF2B5EF4-FFF2-40B4-BE49-F238E27FC236}">
                  <a16:creationId xmlns:a16="http://schemas.microsoft.com/office/drawing/2014/main" id="{E958D838-16E4-F50B-23BF-CD6D45A7578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78676" y="3917951"/>
              <a:ext cx="0" cy="30163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0" name="Oval 93">
              <a:extLst>
                <a:ext uri="{FF2B5EF4-FFF2-40B4-BE49-F238E27FC236}">
                  <a16:creationId xmlns:a16="http://schemas.microsoft.com/office/drawing/2014/main" id="{6959AF5A-8014-EB78-8EEA-A82DD80D00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0738" y="3881438"/>
              <a:ext cx="14288" cy="14288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1" name="Line 94">
              <a:extLst>
                <a:ext uri="{FF2B5EF4-FFF2-40B4-BE49-F238E27FC236}">
                  <a16:creationId xmlns:a16="http://schemas.microsoft.com/office/drawing/2014/main" id="{A5EAEB2C-1728-5B92-187E-D54C3F2551D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05638" y="3857626"/>
              <a:ext cx="344488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2" name="Freeform 95">
              <a:extLst>
                <a:ext uri="{FF2B5EF4-FFF2-40B4-BE49-F238E27FC236}">
                  <a16:creationId xmlns:a16="http://schemas.microsoft.com/office/drawing/2014/main" id="{7E997864-CC9D-D8DD-EE44-D04B09CB787A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0576" y="3703638"/>
              <a:ext cx="82550" cy="101600"/>
            </a:xfrm>
            <a:custGeom>
              <a:avLst/>
              <a:gdLst>
                <a:gd name="T0" fmla="*/ 0 w 52"/>
                <a:gd name="T1" fmla="*/ 0 h 64"/>
                <a:gd name="T2" fmla="*/ 0 w 52"/>
                <a:gd name="T3" fmla="*/ 64 h 64"/>
                <a:gd name="T4" fmla="*/ 52 w 52"/>
                <a:gd name="T5" fmla="*/ 33 h 64"/>
                <a:gd name="T6" fmla="*/ 0 w 52"/>
                <a:gd name="T7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64">
                  <a:moveTo>
                    <a:pt x="0" y="0"/>
                  </a:moveTo>
                  <a:lnTo>
                    <a:pt x="0" y="64"/>
                  </a:lnTo>
                  <a:lnTo>
                    <a:pt x="52" y="33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B529057-8E8F-C756-316D-3D36CCE9A37F}"/>
              </a:ext>
            </a:extLst>
          </p:cNvPr>
          <p:cNvSpPr txBox="1"/>
          <p:nvPr/>
        </p:nvSpPr>
        <p:spPr>
          <a:xfrm>
            <a:off x="383220" y="184396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Window1.java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011328-BC19-9759-C4A2-A876E6C72E81}"/>
              </a:ext>
            </a:extLst>
          </p:cNvPr>
          <p:cNvSpPr txBox="1"/>
          <p:nvPr/>
        </p:nvSpPr>
        <p:spPr>
          <a:xfrm>
            <a:off x="3592085" y="185836"/>
            <a:ext cx="274575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Main.java</a:t>
            </a:r>
            <a:endParaRPr lang="en-US" sz="44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ABF978A-9132-DD70-EECE-614EB7A93DF3}"/>
              </a:ext>
            </a:extLst>
          </p:cNvPr>
          <p:cNvSpPr txBox="1"/>
          <p:nvPr/>
        </p:nvSpPr>
        <p:spPr>
          <a:xfrm>
            <a:off x="383220" y="3039980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Window3.java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66037FB-ECC6-A931-2CFC-20FD25D6E695}"/>
              </a:ext>
            </a:extLst>
          </p:cNvPr>
          <p:cNvSpPr txBox="1"/>
          <p:nvPr/>
        </p:nvSpPr>
        <p:spPr>
          <a:xfrm>
            <a:off x="369572" y="5276067"/>
            <a:ext cx="2296800" cy="366917"/>
          </a:xfrm>
          <a:prstGeom prst="roundRect">
            <a:avLst/>
          </a:prstGeom>
          <a:gradFill>
            <a:gsLst>
              <a:gs pos="0">
                <a:schemeClr val="bg1">
                  <a:lumMod val="50000"/>
                  <a:alpha val="45000"/>
                </a:schemeClr>
              </a:gs>
              <a:gs pos="100000">
                <a:srgbClr val="191414">
                  <a:alpha val="25000"/>
                </a:srgbClr>
              </a:gs>
            </a:gsLst>
            <a:lin ang="4200000" scaled="0"/>
          </a:gradFill>
        </p:spPr>
        <p:txBody>
          <a:bodyPr wrap="none" lIns="684000" rtlCol="0" anchor="ctr">
            <a:no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Main.java</a:t>
            </a:r>
          </a:p>
        </p:txBody>
      </p:sp>
      <p:pic>
        <p:nvPicPr>
          <p:cNvPr id="38" name="Graphic 37" descr="Badge Question Mark outline">
            <a:extLst>
              <a:ext uri="{FF2B5EF4-FFF2-40B4-BE49-F238E27FC236}">
                <a16:creationId xmlns:a16="http://schemas.microsoft.com/office/drawing/2014/main" id="{3B97763E-F102-9647-1352-D08073C7E0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4295" y="5319251"/>
            <a:ext cx="284321" cy="284321"/>
          </a:xfrm>
          <a:prstGeom prst="rect">
            <a:avLst/>
          </a:prstGeom>
        </p:spPr>
      </p:pic>
      <p:pic>
        <p:nvPicPr>
          <p:cNvPr id="39" name="Graphic 38" descr="Customer review outline">
            <a:extLst>
              <a:ext uri="{FF2B5EF4-FFF2-40B4-BE49-F238E27FC236}">
                <a16:creationId xmlns:a16="http://schemas.microsoft.com/office/drawing/2014/main" id="{5ADD2B2B-9559-1EC9-3BDA-2182825AD5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2061" y="5850707"/>
            <a:ext cx="284321" cy="284321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F3AEFBBC-D7E6-EB49-88AC-76D04164204C}"/>
              </a:ext>
            </a:extLst>
          </p:cNvPr>
          <p:cNvGrpSpPr>
            <a:grpSpLocks noChangeAspect="1"/>
          </p:cNvGrpSpPr>
          <p:nvPr/>
        </p:nvGrpSpPr>
        <p:grpSpPr>
          <a:xfrm>
            <a:off x="607345" y="2435817"/>
            <a:ext cx="236623" cy="216000"/>
            <a:chOff x="3398838" y="5076826"/>
            <a:chExt cx="346075" cy="315913"/>
          </a:xfrm>
        </p:grpSpPr>
        <p:sp>
          <p:nvSpPr>
            <p:cNvPr id="29" name="Rectangle 80">
              <a:extLst>
                <a:ext uri="{FF2B5EF4-FFF2-40B4-BE49-F238E27FC236}">
                  <a16:creationId xmlns:a16="http://schemas.microsoft.com/office/drawing/2014/main" id="{C211FE74-78DE-1EE6-4FDC-2CB1114657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07682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0" name="Rectangle 81">
              <a:extLst>
                <a:ext uri="{FF2B5EF4-FFF2-40B4-BE49-F238E27FC236}">
                  <a16:creationId xmlns:a16="http://schemas.microsoft.com/office/drawing/2014/main" id="{DD59725C-595A-DD8B-B806-089485046B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19747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1" name="Rectangle 82">
              <a:extLst>
                <a:ext uri="{FF2B5EF4-FFF2-40B4-BE49-F238E27FC236}">
                  <a16:creationId xmlns:a16="http://schemas.microsoft.com/office/drawing/2014/main" id="{5B9D710D-8F26-126C-DF6D-E34741EBB8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316539"/>
              <a:ext cx="225425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2" name="Rectangle 83">
              <a:extLst>
                <a:ext uri="{FF2B5EF4-FFF2-40B4-BE49-F238E27FC236}">
                  <a16:creationId xmlns:a16="http://schemas.microsoft.com/office/drawing/2014/main" id="{607C5882-7EBF-A876-80C3-41C5C89855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07682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3" name="Rectangle 84">
              <a:extLst>
                <a:ext uri="{FF2B5EF4-FFF2-40B4-BE49-F238E27FC236}">
                  <a16:creationId xmlns:a16="http://schemas.microsoft.com/office/drawing/2014/main" id="{A1CF54DC-0AE8-E414-BCCB-8E9285C228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19747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4" name="Rectangle 85">
              <a:extLst>
                <a:ext uri="{FF2B5EF4-FFF2-40B4-BE49-F238E27FC236}">
                  <a16:creationId xmlns:a16="http://schemas.microsoft.com/office/drawing/2014/main" id="{04EF0B46-DE44-F34D-2CF2-B8CCB1C21A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316539"/>
              <a:ext cx="74613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5546EC4B-696B-F14D-4A4B-F0B874CD95F8}"/>
              </a:ext>
            </a:extLst>
          </p:cNvPr>
          <p:cNvGrpSpPr>
            <a:grpSpLocks noChangeAspect="1"/>
          </p:cNvGrpSpPr>
          <p:nvPr/>
        </p:nvGrpSpPr>
        <p:grpSpPr>
          <a:xfrm>
            <a:off x="610608" y="3110525"/>
            <a:ext cx="236623" cy="216000"/>
            <a:chOff x="3398838" y="5076826"/>
            <a:chExt cx="346075" cy="315913"/>
          </a:xfrm>
        </p:grpSpPr>
        <p:sp>
          <p:nvSpPr>
            <p:cNvPr id="46" name="Rectangle 80">
              <a:extLst>
                <a:ext uri="{FF2B5EF4-FFF2-40B4-BE49-F238E27FC236}">
                  <a16:creationId xmlns:a16="http://schemas.microsoft.com/office/drawing/2014/main" id="{31037998-FEAC-C965-7847-12E142E466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07682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7" name="Rectangle 81">
              <a:extLst>
                <a:ext uri="{FF2B5EF4-FFF2-40B4-BE49-F238E27FC236}">
                  <a16:creationId xmlns:a16="http://schemas.microsoft.com/office/drawing/2014/main" id="{275BE81F-42A4-4D0E-D993-45567721B1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19747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8" name="Rectangle 82">
              <a:extLst>
                <a:ext uri="{FF2B5EF4-FFF2-40B4-BE49-F238E27FC236}">
                  <a16:creationId xmlns:a16="http://schemas.microsoft.com/office/drawing/2014/main" id="{43CCF6FE-48B6-09A1-FE0F-1424AFAB3E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316539"/>
              <a:ext cx="225425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9" name="Rectangle 83">
              <a:extLst>
                <a:ext uri="{FF2B5EF4-FFF2-40B4-BE49-F238E27FC236}">
                  <a16:creationId xmlns:a16="http://schemas.microsoft.com/office/drawing/2014/main" id="{AEC0BE67-279E-2CDC-745B-C457D6EEA1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07682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0" name="Rectangle 84">
              <a:extLst>
                <a:ext uri="{FF2B5EF4-FFF2-40B4-BE49-F238E27FC236}">
                  <a16:creationId xmlns:a16="http://schemas.microsoft.com/office/drawing/2014/main" id="{1EA26C75-38E9-474E-8F70-4D43D93136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19747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3" name="Rectangle 85">
              <a:extLst>
                <a:ext uri="{FF2B5EF4-FFF2-40B4-BE49-F238E27FC236}">
                  <a16:creationId xmlns:a16="http://schemas.microsoft.com/office/drawing/2014/main" id="{E9E97712-553E-E36E-DFCD-FC76D54063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316539"/>
              <a:ext cx="74613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035" name="Group 1034">
            <a:extLst>
              <a:ext uri="{FF2B5EF4-FFF2-40B4-BE49-F238E27FC236}">
                <a16:creationId xmlns:a16="http://schemas.microsoft.com/office/drawing/2014/main" id="{2A6ED98B-8522-078E-811A-95669909D59E}"/>
              </a:ext>
            </a:extLst>
          </p:cNvPr>
          <p:cNvGrpSpPr>
            <a:grpSpLocks noChangeAspect="1"/>
          </p:cNvGrpSpPr>
          <p:nvPr/>
        </p:nvGrpSpPr>
        <p:grpSpPr>
          <a:xfrm>
            <a:off x="610608" y="3640837"/>
            <a:ext cx="236623" cy="216000"/>
            <a:chOff x="3398838" y="5076826"/>
            <a:chExt cx="346075" cy="315913"/>
          </a:xfrm>
        </p:grpSpPr>
        <p:sp>
          <p:nvSpPr>
            <p:cNvPr id="1068" name="Rectangle 80">
              <a:extLst>
                <a:ext uri="{FF2B5EF4-FFF2-40B4-BE49-F238E27FC236}">
                  <a16:creationId xmlns:a16="http://schemas.microsoft.com/office/drawing/2014/main" id="{C4DC2C21-3A8F-7177-2BD7-3F8FF2C112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07682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73" name="Rectangle 81">
              <a:extLst>
                <a:ext uri="{FF2B5EF4-FFF2-40B4-BE49-F238E27FC236}">
                  <a16:creationId xmlns:a16="http://schemas.microsoft.com/office/drawing/2014/main" id="{516EE6FC-1794-D73C-1582-9C1121911B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19747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75" name="Rectangle 82">
              <a:extLst>
                <a:ext uri="{FF2B5EF4-FFF2-40B4-BE49-F238E27FC236}">
                  <a16:creationId xmlns:a16="http://schemas.microsoft.com/office/drawing/2014/main" id="{A8DDEC13-84B2-8F7A-3B65-3DB07E25C1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316539"/>
              <a:ext cx="225425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76" name="Rectangle 83">
              <a:extLst>
                <a:ext uri="{FF2B5EF4-FFF2-40B4-BE49-F238E27FC236}">
                  <a16:creationId xmlns:a16="http://schemas.microsoft.com/office/drawing/2014/main" id="{BCE1E638-625C-E925-F9C3-2A8125D46A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07682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77" name="Rectangle 84">
              <a:extLst>
                <a:ext uri="{FF2B5EF4-FFF2-40B4-BE49-F238E27FC236}">
                  <a16:creationId xmlns:a16="http://schemas.microsoft.com/office/drawing/2014/main" id="{40E66124-B686-2388-2FA6-F8FD3B0CBD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19747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78" name="Rectangle 85">
              <a:extLst>
                <a:ext uri="{FF2B5EF4-FFF2-40B4-BE49-F238E27FC236}">
                  <a16:creationId xmlns:a16="http://schemas.microsoft.com/office/drawing/2014/main" id="{D7F74F6C-327D-DF21-F94A-9937581079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316539"/>
              <a:ext cx="74613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118" name="TextBox 1117">
            <a:extLst>
              <a:ext uri="{FF2B5EF4-FFF2-40B4-BE49-F238E27FC236}">
                <a16:creationId xmlns:a16="http://schemas.microsoft.com/office/drawing/2014/main" id="{4E551217-6926-8FE4-E8CF-4D76B9967D28}"/>
              </a:ext>
            </a:extLst>
          </p:cNvPr>
          <p:cNvSpPr txBox="1"/>
          <p:nvPr/>
        </p:nvSpPr>
        <p:spPr>
          <a:xfrm>
            <a:off x="383220" y="4754086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Window6.java</a:t>
            </a:r>
          </a:p>
        </p:txBody>
      </p:sp>
      <p:sp>
        <p:nvSpPr>
          <p:cNvPr id="1119" name="TextBox 1118">
            <a:extLst>
              <a:ext uri="{FF2B5EF4-FFF2-40B4-BE49-F238E27FC236}">
                <a16:creationId xmlns:a16="http://schemas.microsoft.com/office/drawing/2014/main" id="{A94498BA-C619-5EC1-F155-BB8350E52750}"/>
              </a:ext>
            </a:extLst>
          </p:cNvPr>
          <p:cNvSpPr txBox="1"/>
          <p:nvPr/>
        </p:nvSpPr>
        <p:spPr>
          <a:xfrm>
            <a:off x="369572" y="5790888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Output</a:t>
            </a:r>
          </a:p>
        </p:txBody>
      </p:sp>
      <p:sp>
        <p:nvSpPr>
          <p:cNvPr id="1152" name="TextBox 1151">
            <a:extLst>
              <a:ext uri="{FF2B5EF4-FFF2-40B4-BE49-F238E27FC236}">
                <a16:creationId xmlns:a16="http://schemas.microsoft.com/office/drawing/2014/main" id="{612AD252-0BB7-F6F0-8BA5-7583CA2CB34A}"/>
              </a:ext>
            </a:extLst>
          </p:cNvPr>
          <p:cNvSpPr txBox="1"/>
          <p:nvPr/>
        </p:nvSpPr>
        <p:spPr>
          <a:xfrm>
            <a:off x="371688" y="3579449"/>
            <a:ext cx="2298916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Window4.java</a:t>
            </a:r>
          </a:p>
        </p:txBody>
      </p:sp>
      <p:sp>
        <p:nvSpPr>
          <p:cNvPr id="1153" name="TextBox 1152">
            <a:extLst>
              <a:ext uri="{FF2B5EF4-FFF2-40B4-BE49-F238E27FC236}">
                <a16:creationId xmlns:a16="http://schemas.microsoft.com/office/drawing/2014/main" id="{EA57FC9F-E13C-2FED-2F9B-590E6C383D5F}"/>
              </a:ext>
            </a:extLst>
          </p:cNvPr>
          <p:cNvSpPr txBox="1"/>
          <p:nvPr/>
        </p:nvSpPr>
        <p:spPr>
          <a:xfrm>
            <a:off x="369572" y="4061053"/>
            <a:ext cx="2298916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Window5.java</a:t>
            </a:r>
          </a:p>
        </p:txBody>
      </p:sp>
      <p:grpSp>
        <p:nvGrpSpPr>
          <p:cNvPr id="1154" name="Group 1153">
            <a:extLst>
              <a:ext uri="{FF2B5EF4-FFF2-40B4-BE49-F238E27FC236}">
                <a16:creationId xmlns:a16="http://schemas.microsoft.com/office/drawing/2014/main" id="{5C3A24BD-F787-9428-B694-336B732A8E00}"/>
              </a:ext>
            </a:extLst>
          </p:cNvPr>
          <p:cNvGrpSpPr>
            <a:grpSpLocks noChangeAspect="1"/>
          </p:cNvGrpSpPr>
          <p:nvPr/>
        </p:nvGrpSpPr>
        <p:grpSpPr>
          <a:xfrm>
            <a:off x="615305" y="4137560"/>
            <a:ext cx="236623" cy="216000"/>
            <a:chOff x="3398838" y="5076826"/>
            <a:chExt cx="346075" cy="315913"/>
          </a:xfrm>
        </p:grpSpPr>
        <p:sp>
          <p:nvSpPr>
            <p:cNvPr id="1155" name="Rectangle 80">
              <a:extLst>
                <a:ext uri="{FF2B5EF4-FFF2-40B4-BE49-F238E27FC236}">
                  <a16:creationId xmlns:a16="http://schemas.microsoft.com/office/drawing/2014/main" id="{AF5EC6DA-B58E-A0D9-F889-E28E664EAE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07682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6" name="Rectangle 81">
              <a:extLst>
                <a:ext uri="{FF2B5EF4-FFF2-40B4-BE49-F238E27FC236}">
                  <a16:creationId xmlns:a16="http://schemas.microsoft.com/office/drawing/2014/main" id="{44FFD0EE-CAFF-0D4D-D296-0FEF677FCF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19747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7" name="Rectangle 82">
              <a:extLst>
                <a:ext uri="{FF2B5EF4-FFF2-40B4-BE49-F238E27FC236}">
                  <a16:creationId xmlns:a16="http://schemas.microsoft.com/office/drawing/2014/main" id="{C13F4381-8EFA-5A2B-8348-33DD044CFE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316539"/>
              <a:ext cx="225425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8" name="Rectangle 83">
              <a:extLst>
                <a:ext uri="{FF2B5EF4-FFF2-40B4-BE49-F238E27FC236}">
                  <a16:creationId xmlns:a16="http://schemas.microsoft.com/office/drawing/2014/main" id="{E105564B-AFE8-7129-D187-3FBA3CD9C3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07682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9" name="Rectangle 84">
              <a:extLst>
                <a:ext uri="{FF2B5EF4-FFF2-40B4-BE49-F238E27FC236}">
                  <a16:creationId xmlns:a16="http://schemas.microsoft.com/office/drawing/2014/main" id="{E2840120-9CE1-C44F-5B27-62102C64E6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19747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60" name="Rectangle 85">
              <a:extLst>
                <a:ext uri="{FF2B5EF4-FFF2-40B4-BE49-F238E27FC236}">
                  <a16:creationId xmlns:a16="http://schemas.microsoft.com/office/drawing/2014/main" id="{D420BED1-CDD6-5BE3-8DC8-B4E17CC326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316539"/>
              <a:ext cx="74613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161" name="Group 1160">
            <a:extLst>
              <a:ext uri="{FF2B5EF4-FFF2-40B4-BE49-F238E27FC236}">
                <a16:creationId xmlns:a16="http://schemas.microsoft.com/office/drawing/2014/main" id="{7E6087FB-1562-6EB1-3EDA-9793F697A77F}"/>
              </a:ext>
            </a:extLst>
          </p:cNvPr>
          <p:cNvGrpSpPr>
            <a:grpSpLocks noChangeAspect="1"/>
          </p:cNvGrpSpPr>
          <p:nvPr/>
        </p:nvGrpSpPr>
        <p:grpSpPr>
          <a:xfrm>
            <a:off x="610973" y="4832433"/>
            <a:ext cx="236623" cy="216000"/>
            <a:chOff x="3398838" y="5076826"/>
            <a:chExt cx="346075" cy="315913"/>
          </a:xfrm>
        </p:grpSpPr>
        <p:sp>
          <p:nvSpPr>
            <p:cNvPr id="1162" name="Rectangle 80">
              <a:extLst>
                <a:ext uri="{FF2B5EF4-FFF2-40B4-BE49-F238E27FC236}">
                  <a16:creationId xmlns:a16="http://schemas.microsoft.com/office/drawing/2014/main" id="{60DCB9FB-B2D4-6383-DBA2-4F331727CA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07682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63" name="Rectangle 81">
              <a:extLst>
                <a:ext uri="{FF2B5EF4-FFF2-40B4-BE49-F238E27FC236}">
                  <a16:creationId xmlns:a16="http://schemas.microsoft.com/office/drawing/2014/main" id="{55CC796C-67FF-F9DC-1E02-F78731F01D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19747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64" name="Rectangle 82">
              <a:extLst>
                <a:ext uri="{FF2B5EF4-FFF2-40B4-BE49-F238E27FC236}">
                  <a16:creationId xmlns:a16="http://schemas.microsoft.com/office/drawing/2014/main" id="{99BEE8EF-782A-CBF1-FDA0-6AF43A1CCC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316539"/>
              <a:ext cx="225425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65" name="Rectangle 83">
              <a:extLst>
                <a:ext uri="{FF2B5EF4-FFF2-40B4-BE49-F238E27FC236}">
                  <a16:creationId xmlns:a16="http://schemas.microsoft.com/office/drawing/2014/main" id="{7AAC0AF9-3BDA-FDF8-E96F-B382EF898F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07682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66" name="Rectangle 84">
              <a:extLst>
                <a:ext uri="{FF2B5EF4-FFF2-40B4-BE49-F238E27FC236}">
                  <a16:creationId xmlns:a16="http://schemas.microsoft.com/office/drawing/2014/main" id="{23F0F1B2-09EA-D63F-D853-6A28C59761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19747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67" name="Rectangle 85">
              <a:extLst>
                <a:ext uri="{FF2B5EF4-FFF2-40B4-BE49-F238E27FC236}">
                  <a16:creationId xmlns:a16="http://schemas.microsoft.com/office/drawing/2014/main" id="{7939FA7F-BE42-5CF7-EEB0-2918A782C0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316539"/>
              <a:ext cx="74613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4" name="Rectangle: Top Corners Rounded 3">
            <a:extLst>
              <a:ext uri="{FF2B5EF4-FFF2-40B4-BE49-F238E27FC236}">
                <a16:creationId xmlns:a16="http://schemas.microsoft.com/office/drawing/2014/main" id="{D5F27FE4-E19A-79B3-C418-956AE9114C82}"/>
              </a:ext>
            </a:extLst>
          </p:cNvPr>
          <p:cNvSpPr/>
          <p:nvPr/>
        </p:nvSpPr>
        <p:spPr>
          <a:xfrm rot="16200000">
            <a:off x="6636700" y="-1708141"/>
            <a:ext cx="2393003" cy="8717598"/>
          </a:xfrm>
          <a:prstGeom prst="round2SameRect">
            <a:avLst>
              <a:gd name="adj1" fmla="val 9823"/>
              <a:gd name="adj2" fmla="val 0"/>
            </a:avLst>
          </a:prstGeom>
          <a:solidFill>
            <a:srgbClr val="0A0A0B">
              <a:alpha val="4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3493431-4F52-AC06-B9B5-F2B0A3DC08DE}"/>
              </a:ext>
            </a:extLst>
          </p:cNvPr>
          <p:cNvSpPr/>
          <p:nvPr/>
        </p:nvSpPr>
        <p:spPr>
          <a:xfrm>
            <a:off x="3757169" y="1803461"/>
            <a:ext cx="1627632" cy="1624205"/>
          </a:xfrm>
          <a:prstGeom prst="roundRect">
            <a:avLst>
              <a:gd name="adj" fmla="val 7408"/>
            </a:avLst>
          </a:prstGeom>
          <a:solidFill>
            <a:srgbClr val="0A0A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DD9DC9E-EF3A-D6CA-427E-B684850D58FA}"/>
              </a:ext>
            </a:extLst>
          </p:cNvPr>
          <p:cNvGrpSpPr/>
          <p:nvPr/>
        </p:nvGrpSpPr>
        <p:grpSpPr>
          <a:xfrm>
            <a:off x="591710" y="6383467"/>
            <a:ext cx="225423" cy="260013"/>
            <a:chOff x="5581651" y="2895601"/>
            <a:chExt cx="300038" cy="346076"/>
          </a:xfrm>
        </p:grpSpPr>
        <p:sp>
          <p:nvSpPr>
            <p:cNvPr id="9" name="Oval 187">
              <a:extLst>
                <a:ext uri="{FF2B5EF4-FFF2-40B4-BE49-F238E27FC236}">
                  <a16:creationId xmlns:a16="http://schemas.microsoft.com/office/drawing/2014/main" id="{CC1DA984-AB03-2242-E3C2-7D200578CA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9751" y="3014664"/>
              <a:ext cx="225425" cy="227013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" name="Oval 188">
              <a:extLst>
                <a:ext uri="{FF2B5EF4-FFF2-40B4-BE49-F238E27FC236}">
                  <a16:creationId xmlns:a16="http://schemas.microsoft.com/office/drawing/2014/main" id="{5957B138-76B8-3045-A096-352187815B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2301" y="3098801"/>
              <a:ext cx="58738" cy="58738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" name="Oval 189">
              <a:extLst>
                <a:ext uri="{FF2B5EF4-FFF2-40B4-BE49-F238E27FC236}">
                  <a16:creationId xmlns:a16="http://schemas.microsoft.com/office/drawing/2014/main" id="{158AA94B-39D0-4CA7-862B-6306336055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4526" y="3121026"/>
              <a:ext cx="14288" cy="14288"/>
            </a:xfrm>
            <a:prstGeom prst="ellipse">
              <a:avLst/>
            </a:prstGeom>
            <a:noFill/>
            <a:ln w="14288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" name="Freeform 190">
              <a:extLst>
                <a:ext uri="{FF2B5EF4-FFF2-40B4-BE49-F238E27FC236}">
                  <a16:creationId xmlns:a16="http://schemas.microsoft.com/office/drawing/2014/main" id="{2DB5DEB3-F44F-105E-C554-D08A4439E72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2463" y="3063876"/>
              <a:ext cx="63500" cy="65088"/>
            </a:xfrm>
            <a:custGeom>
              <a:avLst/>
              <a:gdLst>
                <a:gd name="T0" fmla="*/ 0 w 17"/>
                <a:gd name="T1" fmla="*/ 0 h 17"/>
                <a:gd name="T2" fmla="*/ 17 w 17"/>
                <a:gd name="T3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0" y="0"/>
                  </a:moveTo>
                  <a:cubicBezTo>
                    <a:pt x="10" y="0"/>
                    <a:pt x="17" y="7"/>
                    <a:pt x="17" y="1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dirty="0"/>
            </a:p>
          </p:txBody>
        </p:sp>
        <p:sp>
          <p:nvSpPr>
            <p:cNvPr id="14" name="Freeform 191">
              <a:extLst>
                <a:ext uri="{FF2B5EF4-FFF2-40B4-BE49-F238E27FC236}">
                  <a16:creationId xmlns:a16="http://schemas.microsoft.com/office/drawing/2014/main" id="{62467F3A-8914-6D52-A131-E55FA682BEC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7376" y="3128964"/>
              <a:ext cx="65088" cy="63500"/>
            </a:xfrm>
            <a:custGeom>
              <a:avLst/>
              <a:gdLst>
                <a:gd name="T0" fmla="*/ 17 w 17"/>
                <a:gd name="T1" fmla="*/ 17 h 17"/>
                <a:gd name="T2" fmla="*/ 0 w 17"/>
                <a:gd name="T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17" y="17"/>
                  </a:moveTo>
                  <a:cubicBezTo>
                    <a:pt x="7" y="17"/>
                    <a:pt x="0" y="1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" name="Freeform 192">
              <a:extLst>
                <a:ext uri="{FF2B5EF4-FFF2-40B4-BE49-F238E27FC236}">
                  <a16:creationId xmlns:a16="http://schemas.microsoft.com/office/drawing/2014/main" id="{257738EA-08CB-4CB6-7006-81066FED4231}"/>
                </a:ext>
              </a:extLst>
            </p:cNvPr>
            <p:cNvSpPr>
              <a:spLocks/>
            </p:cNvSpPr>
            <p:nvPr/>
          </p:nvSpPr>
          <p:spPr bwMode="auto">
            <a:xfrm>
              <a:off x="5581651" y="2895601"/>
              <a:ext cx="300038" cy="179388"/>
            </a:xfrm>
            <a:custGeom>
              <a:avLst/>
              <a:gdLst>
                <a:gd name="T0" fmla="*/ 67 w 80"/>
                <a:gd name="T1" fmla="*/ 48 h 48"/>
                <a:gd name="T2" fmla="*/ 68 w 80"/>
                <a:gd name="T3" fmla="*/ 18 h 48"/>
                <a:gd name="T4" fmla="*/ 56 w 80"/>
                <a:gd name="T5" fmla="*/ 26 h 48"/>
                <a:gd name="T6" fmla="*/ 48 w 80"/>
                <a:gd name="T7" fmla="*/ 0 h 48"/>
                <a:gd name="T8" fmla="*/ 28 w 80"/>
                <a:gd name="T9" fmla="*/ 26 h 48"/>
                <a:gd name="T10" fmla="*/ 12 w 80"/>
                <a:gd name="T11" fmla="*/ 18 h 48"/>
                <a:gd name="T12" fmla="*/ 13 w 80"/>
                <a:gd name="T13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48">
                  <a:moveTo>
                    <a:pt x="67" y="48"/>
                  </a:moveTo>
                  <a:cubicBezTo>
                    <a:pt x="80" y="38"/>
                    <a:pt x="68" y="18"/>
                    <a:pt x="68" y="18"/>
                  </a:cubicBezTo>
                  <a:cubicBezTo>
                    <a:pt x="68" y="18"/>
                    <a:pt x="60" y="26"/>
                    <a:pt x="56" y="26"/>
                  </a:cubicBezTo>
                  <a:cubicBezTo>
                    <a:pt x="56" y="10"/>
                    <a:pt x="44" y="18"/>
                    <a:pt x="48" y="0"/>
                  </a:cubicBezTo>
                  <a:cubicBezTo>
                    <a:pt x="31" y="3"/>
                    <a:pt x="24" y="10"/>
                    <a:pt x="28" y="26"/>
                  </a:cubicBezTo>
                  <a:cubicBezTo>
                    <a:pt x="20" y="26"/>
                    <a:pt x="12" y="18"/>
                    <a:pt x="12" y="18"/>
                  </a:cubicBezTo>
                  <a:cubicBezTo>
                    <a:pt x="12" y="18"/>
                    <a:pt x="0" y="34"/>
                    <a:pt x="13" y="4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7F596233-780F-4B4C-B9D4-D80E1C0974AD}"/>
              </a:ext>
            </a:extLst>
          </p:cNvPr>
          <p:cNvSpPr txBox="1"/>
          <p:nvPr/>
        </p:nvSpPr>
        <p:spPr>
          <a:xfrm>
            <a:off x="369572" y="6322056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Youtube</a:t>
            </a:r>
          </a:p>
        </p:txBody>
      </p:sp>
      <p:pic>
        <p:nvPicPr>
          <p:cNvPr id="22" name="Picture 21" descr="Text&#10;&#10;Description automatically generated">
            <a:extLst>
              <a:ext uri="{FF2B5EF4-FFF2-40B4-BE49-F238E27FC236}">
                <a16:creationId xmlns:a16="http://schemas.microsoft.com/office/drawing/2014/main" id="{1CBEB8F6-6A8F-8D94-A48D-5052111AFBC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3321" y="1479624"/>
            <a:ext cx="5301232" cy="2253024"/>
          </a:xfrm>
          <a:prstGeom prst="rect">
            <a:avLst/>
          </a:prstGeom>
        </p:spPr>
      </p:pic>
      <p:sp>
        <p:nvSpPr>
          <p:cNvPr id="23" name="Heart 22">
            <a:extLst>
              <a:ext uri="{FF2B5EF4-FFF2-40B4-BE49-F238E27FC236}">
                <a16:creationId xmlns:a16="http://schemas.microsoft.com/office/drawing/2014/main" id="{9EDAFAFF-D647-BE93-A474-7827A8142FC1}"/>
              </a:ext>
            </a:extLst>
          </p:cNvPr>
          <p:cNvSpPr/>
          <p:nvPr/>
        </p:nvSpPr>
        <p:spPr>
          <a:xfrm>
            <a:off x="11778621" y="1646628"/>
            <a:ext cx="156833" cy="156833"/>
          </a:xfrm>
          <a:prstGeom prst="heart">
            <a:avLst/>
          </a:prstGeom>
          <a:solidFill>
            <a:srgbClr val="1DB954"/>
          </a:solidFill>
          <a:ln>
            <a:noFill/>
          </a:ln>
          <a:effectLst>
            <a:outerShdw blurRad="1016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DD66AD95-33D6-AD15-F9AA-BFB4357CD5BE}"/>
              </a:ext>
            </a:extLst>
          </p:cNvPr>
          <p:cNvSpPr/>
          <p:nvPr/>
        </p:nvSpPr>
        <p:spPr>
          <a:xfrm>
            <a:off x="3461448" y="4302502"/>
            <a:ext cx="8347851" cy="1224845"/>
          </a:xfrm>
          <a:prstGeom prst="roundRect">
            <a:avLst>
              <a:gd name="adj" fmla="val 10874"/>
            </a:avLst>
          </a:prstGeom>
          <a:solidFill>
            <a:srgbClr val="0A0A0B">
              <a:alpha val="4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D01BA1A-20DD-64C9-67D7-6D8F14A64ED2}"/>
              </a:ext>
            </a:extLst>
          </p:cNvPr>
          <p:cNvSpPr txBox="1"/>
          <p:nvPr/>
        </p:nvSpPr>
        <p:spPr>
          <a:xfrm>
            <a:off x="5074092" y="4685883"/>
            <a:ext cx="6232174" cy="590184"/>
          </a:xfrm>
          <a:prstGeom prst="rect">
            <a:avLst/>
          </a:prstGeom>
          <a:noFill/>
        </p:spPr>
        <p:txBody>
          <a:bodyPr wrap="square" lIns="0" rIns="0" rtlCol="0" anchor="t">
            <a:noAutofit/>
          </a:bodyPr>
          <a:lstStyle/>
          <a:p>
            <a:r>
              <a:rPr lang="th-TH" sz="14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เป็นการแสดงผลทั้งหมดของคลาส </a:t>
            </a:r>
            <a:r>
              <a:rPr lang="en-US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MyFrame.java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6" name="Graphic 25" descr="Badge Question Mark outline">
            <a:extLst>
              <a:ext uri="{FF2B5EF4-FFF2-40B4-BE49-F238E27FC236}">
                <a16:creationId xmlns:a16="http://schemas.microsoft.com/office/drawing/2014/main" id="{033E3E5A-20D5-5E72-D41A-DD5156EE8F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02301" y="2109371"/>
            <a:ext cx="937368" cy="937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4999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E642CB68-7691-44D5-88F4-20E83F6DA0D7}"/>
              </a:ext>
            </a:extLst>
          </p:cNvPr>
          <p:cNvSpPr/>
          <p:nvPr/>
        </p:nvSpPr>
        <p:spPr>
          <a:xfrm>
            <a:off x="0" y="0"/>
            <a:ext cx="3063240" cy="6858000"/>
          </a:xfrm>
          <a:prstGeom prst="rect">
            <a:avLst/>
          </a:prstGeom>
          <a:solidFill>
            <a:srgbClr val="191414"/>
          </a:solidFill>
          <a:ln>
            <a:noFill/>
          </a:ln>
          <a:effectLst>
            <a:outerShdw blurRad="50800" dist="38100" algn="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3" name="Rectangle: Single Corner Rounded 52">
            <a:extLst>
              <a:ext uri="{FF2B5EF4-FFF2-40B4-BE49-F238E27FC236}">
                <a16:creationId xmlns:a16="http://schemas.microsoft.com/office/drawing/2014/main" id="{5BE43F74-9C87-66AE-9F3E-0B77D17F00DC}"/>
              </a:ext>
            </a:extLst>
          </p:cNvPr>
          <p:cNvSpPr/>
          <p:nvPr/>
        </p:nvSpPr>
        <p:spPr>
          <a:xfrm rot="5400000">
            <a:off x="966486" y="-966488"/>
            <a:ext cx="1145894" cy="3078870"/>
          </a:xfrm>
          <a:prstGeom prst="round1Rect">
            <a:avLst/>
          </a:prstGeom>
          <a:solidFill>
            <a:srgbClr val="0C0D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BC3BD41-718C-AB2D-2DD8-FAB68B0EDD99}"/>
              </a:ext>
            </a:extLst>
          </p:cNvPr>
          <p:cNvSpPr txBox="1"/>
          <p:nvPr/>
        </p:nvSpPr>
        <p:spPr>
          <a:xfrm>
            <a:off x="381103" y="388280"/>
            <a:ext cx="2316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Thai Cooking Guide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D46B618-2CF9-7941-4EA2-0BAE302EE4DF}"/>
              </a:ext>
            </a:extLst>
          </p:cNvPr>
          <p:cNvSpPr txBox="1"/>
          <p:nvPr/>
        </p:nvSpPr>
        <p:spPr>
          <a:xfrm>
            <a:off x="383220" y="2364941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Window2.java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ED7F392-BD7D-2FFD-EA64-3D637936049E}"/>
              </a:ext>
            </a:extLst>
          </p:cNvPr>
          <p:cNvCxnSpPr>
            <a:cxnSpLocks/>
          </p:cNvCxnSpPr>
          <p:nvPr/>
        </p:nvCxnSpPr>
        <p:spPr>
          <a:xfrm>
            <a:off x="391668" y="2885919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39757C1F-F606-4DE6-AC74-7DF0EF74F9BC}"/>
              </a:ext>
            </a:extLst>
          </p:cNvPr>
          <p:cNvCxnSpPr>
            <a:cxnSpLocks/>
          </p:cNvCxnSpPr>
          <p:nvPr/>
        </p:nvCxnSpPr>
        <p:spPr>
          <a:xfrm>
            <a:off x="391668" y="4602914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: Top Corners Rounded 59">
            <a:extLst>
              <a:ext uri="{FF2B5EF4-FFF2-40B4-BE49-F238E27FC236}">
                <a16:creationId xmlns:a16="http://schemas.microsoft.com/office/drawing/2014/main" id="{A8B32FA7-9DD5-84FD-B013-2AC801BA3D78}"/>
              </a:ext>
            </a:extLst>
          </p:cNvPr>
          <p:cNvSpPr/>
          <p:nvPr/>
        </p:nvSpPr>
        <p:spPr>
          <a:xfrm>
            <a:off x="11079126" y="6308725"/>
            <a:ext cx="777912" cy="549275"/>
          </a:xfrm>
          <a:prstGeom prst="round2SameRect">
            <a:avLst/>
          </a:prstGeom>
          <a:solidFill>
            <a:srgbClr val="1DB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44" name="Straight Connector 1043">
            <a:extLst>
              <a:ext uri="{FF2B5EF4-FFF2-40B4-BE49-F238E27FC236}">
                <a16:creationId xmlns:a16="http://schemas.microsoft.com/office/drawing/2014/main" id="{C89FD349-03DF-7969-4E20-94C89D32B59F}"/>
              </a:ext>
            </a:extLst>
          </p:cNvPr>
          <p:cNvCxnSpPr>
            <a:cxnSpLocks/>
          </p:cNvCxnSpPr>
          <p:nvPr/>
        </p:nvCxnSpPr>
        <p:spPr>
          <a:xfrm>
            <a:off x="3428683" y="6583362"/>
            <a:ext cx="7101840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5" name="Slide Number Placeholder 4">
            <a:extLst>
              <a:ext uri="{FF2B5EF4-FFF2-40B4-BE49-F238E27FC236}">
                <a16:creationId xmlns:a16="http://schemas.microsoft.com/office/drawing/2014/main" id="{5CA130BB-4BBB-5DA4-96B0-88C5D390A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74553" y="6400800"/>
            <a:ext cx="587058" cy="365125"/>
          </a:xfrm>
        </p:spPr>
        <p:txBody>
          <a:bodyPr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15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7D8155-ABD6-F7A4-7BD8-AE4C6523263F}"/>
              </a:ext>
            </a:extLst>
          </p:cNvPr>
          <p:cNvSpPr txBox="1"/>
          <p:nvPr/>
        </p:nvSpPr>
        <p:spPr>
          <a:xfrm>
            <a:off x="383220" y="132298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MyFrame.java</a:t>
            </a:r>
          </a:p>
        </p:txBody>
      </p:sp>
      <p:grpSp>
        <p:nvGrpSpPr>
          <p:cNvPr id="1048" name="Group 1047">
            <a:extLst>
              <a:ext uri="{FF2B5EF4-FFF2-40B4-BE49-F238E27FC236}">
                <a16:creationId xmlns:a16="http://schemas.microsoft.com/office/drawing/2014/main" id="{84FEDBCB-F5BF-06A6-6478-55A5CB93C7D5}"/>
              </a:ext>
            </a:extLst>
          </p:cNvPr>
          <p:cNvGrpSpPr>
            <a:grpSpLocks noChangeAspect="1"/>
          </p:cNvGrpSpPr>
          <p:nvPr/>
        </p:nvGrpSpPr>
        <p:grpSpPr>
          <a:xfrm>
            <a:off x="602808" y="1919421"/>
            <a:ext cx="236623" cy="216000"/>
            <a:chOff x="3398838" y="5076826"/>
            <a:chExt cx="346075" cy="315913"/>
          </a:xfrm>
        </p:grpSpPr>
        <p:sp>
          <p:nvSpPr>
            <p:cNvPr id="1049" name="Rectangle 80">
              <a:extLst>
                <a:ext uri="{FF2B5EF4-FFF2-40B4-BE49-F238E27FC236}">
                  <a16:creationId xmlns:a16="http://schemas.microsoft.com/office/drawing/2014/main" id="{446BDA79-9A35-3C64-4AEC-12C71631FD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07682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0" name="Rectangle 81">
              <a:extLst>
                <a:ext uri="{FF2B5EF4-FFF2-40B4-BE49-F238E27FC236}">
                  <a16:creationId xmlns:a16="http://schemas.microsoft.com/office/drawing/2014/main" id="{C7E7262C-BF95-F641-9DD5-2B9727973D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19747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1" name="Rectangle 82">
              <a:extLst>
                <a:ext uri="{FF2B5EF4-FFF2-40B4-BE49-F238E27FC236}">
                  <a16:creationId xmlns:a16="http://schemas.microsoft.com/office/drawing/2014/main" id="{A96942F4-9C7F-420F-F31F-807F4429AE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316539"/>
              <a:ext cx="225425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2" name="Rectangle 83">
              <a:extLst>
                <a:ext uri="{FF2B5EF4-FFF2-40B4-BE49-F238E27FC236}">
                  <a16:creationId xmlns:a16="http://schemas.microsoft.com/office/drawing/2014/main" id="{91024072-B3C9-6E65-1B86-F98B161295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07682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3" name="Rectangle 84">
              <a:extLst>
                <a:ext uri="{FF2B5EF4-FFF2-40B4-BE49-F238E27FC236}">
                  <a16:creationId xmlns:a16="http://schemas.microsoft.com/office/drawing/2014/main" id="{6D5AE946-F519-530D-3F1D-F726A68AA3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19747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4" name="Rectangle 85">
              <a:extLst>
                <a:ext uri="{FF2B5EF4-FFF2-40B4-BE49-F238E27FC236}">
                  <a16:creationId xmlns:a16="http://schemas.microsoft.com/office/drawing/2014/main" id="{6EF60173-55AC-8332-594E-A7CEF62B6C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316539"/>
              <a:ext cx="74613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036" name="Group 1035">
            <a:extLst>
              <a:ext uri="{FF2B5EF4-FFF2-40B4-BE49-F238E27FC236}">
                <a16:creationId xmlns:a16="http://schemas.microsoft.com/office/drawing/2014/main" id="{74F3A740-AD9E-F587-C3FF-956880489C46}"/>
              </a:ext>
            </a:extLst>
          </p:cNvPr>
          <p:cNvGrpSpPr/>
          <p:nvPr/>
        </p:nvGrpSpPr>
        <p:grpSpPr>
          <a:xfrm>
            <a:off x="591710" y="1393732"/>
            <a:ext cx="258819" cy="225423"/>
            <a:chOff x="7005638" y="3648076"/>
            <a:chExt cx="344488" cy="300038"/>
          </a:xfrm>
        </p:grpSpPr>
        <p:sp>
          <p:nvSpPr>
            <p:cNvPr id="1037" name="Freeform 90">
              <a:extLst>
                <a:ext uri="{FF2B5EF4-FFF2-40B4-BE49-F238E27FC236}">
                  <a16:creationId xmlns:a16="http://schemas.microsoft.com/office/drawing/2014/main" id="{78C37A5C-C91B-9044-27D6-8F391B845742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5638" y="3648076"/>
              <a:ext cx="344488" cy="269875"/>
            </a:xfrm>
            <a:custGeom>
              <a:avLst/>
              <a:gdLst>
                <a:gd name="T0" fmla="*/ 92 w 92"/>
                <a:gd name="T1" fmla="*/ 66 h 72"/>
                <a:gd name="T2" fmla="*/ 86 w 92"/>
                <a:gd name="T3" fmla="*/ 72 h 72"/>
                <a:gd name="T4" fmla="*/ 6 w 92"/>
                <a:gd name="T5" fmla="*/ 72 h 72"/>
                <a:gd name="T6" fmla="*/ 0 w 92"/>
                <a:gd name="T7" fmla="*/ 66 h 72"/>
                <a:gd name="T8" fmla="*/ 0 w 92"/>
                <a:gd name="T9" fmla="*/ 6 h 72"/>
                <a:gd name="T10" fmla="*/ 6 w 92"/>
                <a:gd name="T11" fmla="*/ 0 h 72"/>
                <a:gd name="T12" fmla="*/ 86 w 92"/>
                <a:gd name="T13" fmla="*/ 0 h 72"/>
                <a:gd name="T14" fmla="*/ 92 w 92"/>
                <a:gd name="T15" fmla="*/ 6 h 72"/>
                <a:gd name="T16" fmla="*/ 92 w 92"/>
                <a:gd name="T17" fmla="*/ 6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72">
                  <a:moveTo>
                    <a:pt x="92" y="66"/>
                  </a:moveTo>
                  <a:cubicBezTo>
                    <a:pt x="92" y="69"/>
                    <a:pt x="89" y="72"/>
                    <a:pt x="86" y="72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3" y="72"/>
                    <a:pt x="0" y="69"/>
                    <a:pt x="0" y="6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9" y="0"/>
                    <a:pt x="92" y="3"/>
                    <a:pt x="92" y="6"/>
                  </a:cubicBezTo>
                  <a:lnTo>
                    <a:pt x="92" y="66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38" name="Line 91">
              <a:extLst>
                <a:ext uri="{FF2B5EF4-FFF2-40B4-BE49-F238E27FC236}">
                  <a16:creationId xmlns:a16="http://schemas.microsoft.com/office/drawing/2014/main" id="{D85A1BE9-60DB-F019-DD69-44D7B439019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72313" y="3948113"/>
              <a:ext cx="2111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39" name="Line 92">
              <a:extLst>
                <a:ext uri="{FF2B5EF4-FFF2-40B4-BE49-F238E27FC236}">
                  <a16:creationId xmlns:a16="http://schemas.microsoft.com/office/drawing/2014/main" id="{E958D838-16E4-F50B-23BF-CD6D45A7578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78676" y="3917951"/>
              <a:ext cx="0" cy="30163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0" name="Oval 93">
              <a:extLst>
                <a:ext uri="{FF2B5EF4-FFF2-40B4-BE49-F238E27FC236}">
                  <a16:creationId xmlns:a16="http://schemas.microsoft.com/office/drawing/2014/main" id="{6959AF5A-8014-EB78-8EEA-A82DD80D00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0738" y="3881438"/>
              <a:ext cx="14288" cy="14288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1" name="Line 94">
              <a:extLst>
                <a:ext uri="{FF2B5EF4-FFF2-40B4-BE49-F238E27FC236}">
                  <a16:creationId xmlns:a16="http://schemas.microsoft.com/office/drawing/2014/main" id="{A5EAEB2C-1728-5B92-187E-D54C3F2551D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05638" y="3857626"/>
              <a:ext cx="344488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2" name="Freeform 95">
              <a:extLst>
                <a:ext uri="{FF2B5EF4-FFF2-40B4-BE49-F238E27FC236}">
                  <a16:creationId xmlns:a16="http://schemas.microsoft.com/office/drawing/2014/main" id="{7E997864-CC9D-D8DD-EE44-D04B09CB787A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0576" y="3703638"/>
              <a:ext cx="82550" cy="101600"/>
            </a:xfrm>
            <a:custGeom>
              <a:avLst/>
              <a:gdLst>
                <a:gd name="T0" fmla="*/ 0 w 52"/>
                <a:gd name="T1" fmla="*/ 0 h 64"/>
                <a:gd name="T2" fmla="*/ 0 w 52"/>
                <a:gd name="T3" fmla="*/ 64 h 64"/>
                <a:gd name="T4" fmla="*/ 52 w 52"/>
                <a:gd name="T5" fmla="*/ 33 h 64"/>
                <a:gd name="T6" fmla="*/ 0 w 52"/>
                <a:gd name="T7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64">
                  <a:moveTo>
                    <a:pt x="0" y="0"/>
                  </a:moveTo>
                  <a:lnTo>
                    <a:pt x="0" y="64"/>
                  </a:lnTo>
                  <a:lnTo>
                    <a:pt x="52" y="33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B529057-8E8F-C756-316D-3D36CCE9A37F}"/>
              </a:ext>
            </a:extLst>
          </p:cNvPr>
          <p:cNvSpPr txBox="1"/>
          <p:nvPr/>
        </p:nvSpPr>
        <p:spPr>
          <a:xfrm>
            <a:off x="383220" y="184396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Window1.java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011328-BC19-9759-C4A2-A876E6C72E81}"/>
              </a:ext>
            </a:extLst>
          </p:cNvPr>
          <p:cNvSpPr txBox="1"/>
          <p:nvPr/>
        </p:nvSpPr>
        <p:spPr>
          <a:xfrm>
            <a:off x="3592085" y="185836"/>
            <a:ext cx="208422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Output</a:t>
            </a:r>
            <a:endParaRPr lang="en-US" sz="44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ABF978A-9132-DD70-EECE-614EB7A93DF3}"/>
              </a:ext>
            </a:extLst>
          </p:cNvPr>
          <p:cNvSpPr txBox="1"/>
          <p:nvPr/>
        </p:nvSpPr>
        <p:spPr>
          <a:xfrm>
            <a:off x="383220" y="3039980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Window3.java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66037FB-ECC6-A931-2CFC-20FD25D6E695}"/>
              </a:ext>
            </a:extLst>
          </p:cNvPr>
          <p:cNvSpPr txBox="1"/>
          <p:nvPr/>
        </p:nvSpPr>
        <p:spPr>
          <a:xfrm>
            <a:off x="369572" y="5816958"/>
            <a:ext cx="2296800" cy="366917"/>
          </a:xfrm>
          <a:prstGeom prst="roundRect">
            <a:avLst/>
          </a:prstGeom>
          <a:gradFill>
            <a:gsLst>
              <a:gs pos="0">
                <a:schemeClr val="bg1">
                  <a:lumMod val="50000"/>
                  <a:alpha val="45000"/>
                </a:schemeClr>
              </a:gs>
              <a:gs pos="100000">
                <a:srgbClr val="191414">
                  <a:alpha val="25000"/>
                </a:srgbClr>
              </a:gs>
            </a:gsLst>
            <a:lin ang="4200000" scaled="0"/>
          </a:gradFill>
        </p:spPr>
        <p:txBody>
          <a:bodyPr wrap="none" lIns="684000" rtlCol="0" anchor="ctr">
            <a:no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Output</a:t>
            </a:r>
          </a:p>
        </p:txBody>
      </p:sp>
      <p:pic>
        <p:nvPicPr>
          <p:cNvPr id="38" name="Graphic 37" descr="Badge Question Mark outline">
            <a:extLst>
              <a:ext uri="{FF2B5EF4-FFF2-40B4-BE49-F238E27FC236}">
                <a16:creationId xmlns:a16="http://schemas.microsoft.com/office/drawing/2014/main" id="{3B97763E-F102-9647-1352-D08073C7E0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4295" y="5319251"/>
            <a:ext cx="284321" cy="284321"/>
          </a:xfrm>
          <a:prstGeom prst="rect">
            <a:avLst/>
          </a:prstGeom>
        </p:spPr>
      </p:pic>
      <p:pic>
        <p:nvPicPr>
          <p:cNvPr id="39" name="Graphic 38" descr="Customer review outline">
            <a:extLst>
              <a:ext uri="{FF2B5EF4-FFF2-40B4-BE49-F238E27FC236}">
                <a16:creationId xmlns:a16="http://schemas.microsoft.com/office/drawing/2014/main" id="{5ADD2B2B-9559-1EC9-3BDA-2182825AD5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2061" y="5850707"/>
            <a:ext cx="284321" cy="284321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F3AEFBBC-D7E6-EB49-88AC-76D04164204C}"/>
              </a:ext>
            </a:extLst>
          </p:cNvPr>
          <p:cNvGrpSpPr>
            <a:grpSpLocks noChangeAspect="1"/>
          </p:cNvGrpSpPr>
          <p:nvPr/>
        </p:nvGrpSpPr>
        <p:grpSpPr>
          <a:xfrm>
            <a:off x="607345" y="2435817"/>
            <a:ext cx="236623" cy="216000"/>
            <a:chOff x="3398838" y="5076826"/>
            <a:chExt cx="346075" cy="315913"/>
          </a:xfrm>
        </p:grpSpPr>
        <p:sp>
          <p:nvSpPr>
            <p:cNvPr id="29" name="Rectangle 80">
              <a:extLst>
                <a:ext uri="{FF2B5EF4-FFF2-40B4-BE49-F238E27FC236}">
                  <a16:creationId xmlns:a16="http://schemas.microsoft.com/office/drawing/2014/main" id="{C211FE74-78DE-1EE6-4FDC-2CB1114657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07682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0" name="Rectangle 81">
              <a:extLst>
                <a:ext uri="{FF2B5EF4-FFF2-40B4-BE49-F238E27FC236}">
                  <a16:creationId xmlns:a16="http://schemas.microsoft.com/office/drawing/2014/main" id="{DD59725C-595A-DD8B-B806-089485046B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19747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1" name="Rectangle 82">
              <a:extLst>
                <a:ext uri="{FF2B5EF4-FFF2-40B4-BE49-F238E27FC236}">
                  <a16:creationId xmlns:a16="http://schemas.microsoft.com/office/drawing/2014/main" id="{5B9D710D-8F26-126C-DF6D-E34741EBB8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316539"/>
              <a:ext cx="225425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2" name="Rectangle 83">
              <a:extLst>
                <a:ext uri="{FF2B5EF4-FFF2-40B4-BE49-F238E27FC236}">
                  <a16:creationId xmlns:a16="http://schemas.microsoft.com/office/drawing/2014/main" id="{607C5882-7EBF-A876-80C3-41C5C89855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07682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3" name="Rectangle 84">
              <a:extLst>
                <a:ext uri="{FF2B5EF4-FFF2-40B4-BE49-F238E27FC236}">
                  <a16:creationId xmlns:a16="http://schemas.microsoft.com/office/drawing/2014/main" id="{A1CF54DC-0AE8-E414-BCCB-8E9285C228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19747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4" name="Rectangle 85">
              <a:extLst>
                <a:ext uri="{FF2B5EF4-FFF2-40B4-BE49-F238E27FC236}">
                  <a16:creationId xmlns:a16="http://schemas.microsoft.com/office/drawing/2014/main" id="{04EF0B46-DE44-F34D-2CF2-B8CCB1C21A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316539"/>
              <a:ext cx="74613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5546EC4B-696B-F14D-4A4B-F0B874CD95F8}"/>
              </a:ext>
            </a:extLst>
          </p:cNvPr>
          <p:cNvGrpSpPr>
            <a:grpSpLocks noChangeAspect="1"/>
          </p:cNvGrpSpPr>
          <p:nvPr/>
        </p:nvGrpSpPr>
        <p:grpSpPr>
          <a:xfrm>
            <a:off x="610608" y="3110525"/>
            <a:ext cx="236623" cy="216000"/>
            <a:chOff x="3398838" y="5076826"/>
            <a:chExt cx="346075" cy="315913"/>
          </a:xfrm>
        </p:grpSpPr>
        <p:sp>
          <p:nvSpPr>
            <p:cNvPr id="46" name="Rectangle 80">
              <a:extLst>
                <a:ext uri="{FF2B5EF4-FFF2-40B4-BE49-F238E27FC236}">
                  <a16:creationId xmlns:a16="http://schemas.microsoft.com/office/drawing/2014/main" id="{31037998-FEAC-C965-7847-12E142E466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07682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7" name="Rectangle 81">
              <a:extLst>
                <a:ext uri="{FF2B5EF4-FFF2-40B4-BE49-F238E27FC236}">
                  <a16:creationId xmlns:a16="http://schemas.microsoft.com/office/drawing/2014/main" id="{275BE81F-42A4-4D0E-D993-45567721B1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19747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8" name="Rectangle 82">
              <a:extLst>
                <a:ext uri="{FF2B5EF4-FFF2-40B4-BE49-F238E27FC236}">
                  <a16:creationId xmlns:a16="http://schemas.microsoft.com/office/drawing/2014/main" id="{43CCF6FE-48B6-09A1-FE0F-1424AFAB3E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316539"/>
              <a:ext cx="225425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9" name="Rectangle 83">
              <a:extLst>
                <a:ext uri="{FF2B5EF4-FFF2-40B4-BE49-F238E27FC236}">
                  <a16:creationId xmlns:a16="http://schemas.microsoft.com/office/drawing/2014/main" id="{AEC0BE67-279E-2CDC-745B-C457D6EEA1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07682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0" name="Rectangle 84">
              <a:extLst>
                <a:ext uri="{FF2B5EF4-FFF2-40B4-BE49-F238E27FC236}">
                  <a16:creationId xmlns:a16="http://schemas.microsoft.com/office/drawing/2014/main" id="{1EA26C75-38E9-474E-8F70-4D43D93136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19747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3" name="Rectangle 85">
              <a:extLst>
                <a:ext uri="{FF2B5EF4-FFF2-40B4-BE49-F238E27FC236}">
                  <a16:creationId xmlns:a16="http://schemas.microsoft.com/office/drawing/2014/main" id="{E9E97712-553E-E36E-DFCD-FC76D54063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316539"/>
              <a:ext cx="74613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035" name="Group 1034">
            <a:extLst>
              <a:ext uri="{FF2B5EF4-FFF2-40B4-BE49-F238E27FC236}">
                <a16:creationId xmlns:a16="http://schemas.microsoft.com/office/drawing/2014/main" id="{2A6ED98B-8522-078E-811A-95669909D59E}"/>
              </a:ext>
            </a:extLst>
          </p:cNvPr>
          <p:cNvGrpSpPr>
            <a:grpSpLocks noChangeAspect="1"/>
          </p:cNvGrpSpPr>
          <p:nvPr/>
        </p:nvGrpSpPr>
        <p:grpSpPr>
          <a:xfrm>
            <a:off x="610608" y="3640837"/>
            <a:ext cx="236623" cy="216000"/>
            <a:chOff x="3398838" y="5076826"/>
            <a:chExt cx="346075" cy="315913"/>
          </a:xfrm>
        </p:grpSpPr>
        <p:sp>
          <p:nvSpPr>
            <p:cNvPr id="1068" name="Rectangle 80">
              <a:extLst>
                <a:ext uri="{FF2B5EF4-FFF2-40B4-BE49-F238E27FC236}">
                  <a16:creationId xmlns:a16="http://schemas.microsoft.com/office/drawing/2014/main" id="{C4DC2C21-3A8F-7177-2BD7-3F8FF2C112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07682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73" name="Rectangle 81">
              <a:extLst>
                <a:ext uri="{FF2B5EF4-FFF2-40B4-BE49-F238E27FC236}">
                  <a16:creationId xmlns:a16="http://schemas.microsoft.com/office/drawing/2014/main" id="{516EE6FC-1794-D73C-1582-9C1121911B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19747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75" name="Rectangle 82">
              <a:extLst>
                <a:ext uri="{FF2B5EF4-FFF2-40B4-BE49-F238E27FC236}">
                  <a16:creationId xmlns:a16="http://schemas.microsoft.com/office/drawing/2014/main" id="{A8DDEC13-84B2-8F7A-3B65-3DB07E25C1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316539"/>
              <a:ext cx="225425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76" name="Rectangle 83">
              <a:extLst>
                <a:ext uri="{FF2B5EF4-FFF2-40B4-BE49-F238E27FC236}">
                  <a16:creationId xmlns:a16="http://schemas.microsoft.com/office/drawing/2014/main" id="{BCE1E638-625C-E925-F9C3-2A8125D46A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07682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77" name="Rectangle 84">
              <a:extLst>
                <a:ext uri="{FF2B5EF4-FFF2-40B4-BE49-F238E27FC236}">
                  <a16:creationId xmlns:a16="http://schemas.microsoft.com/office/drawing/2014/main" id="{40E66124-B686-2388-2FA6-F8FD3B0CBD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19747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78" name="Rectangle 85">
              <a:extLst>
                <a:ext uri="{FF2B5EF4-FFF2-40B4-BE49-F238E27FC236}">
                  <a16:creationId xmlns:a16="http://schemas.microsoft.com/office/drawing/2014/main" id="{D7F74F6C-327D-DF21-F94A-9937581079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316539"/>
              <a:ext cx="74613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118" name="TextBox 1117">
            <a:extLst>
              <a:ext uri="{FF2B5EF4-FFF2-40B4-BE49-F238E27FC236}">
                <a16:creationId xmlns:a16="http://schemas.microsoft.com/office/drawing/2014/main" id="{4E551217-6926-8FE4-E8CF-4D76B9967D28}"/>
              </a:ext>
            </a:extLst>
          </p:cNvPr>
          <p:cNvSpPr txBox="1"/>
          <p:nvPr/>
        </p:nvSpPr>
        <p:spPr>
          <a:xfrm>
            <a:off x="383220" y="4754086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Window6.java</a:t>
            </a:r>
          </a:p>
        </p:txBody>
      </p:sp>
      <p:sp>
        <p:nvSpPr>
          <p:cNvPr id="1119" name="TextBox 1118">
            <a:extLst>
              <a:ext uri="{FF2B5EF4-FFF2-40B4-BE49-F238E27FC236}">
                <a16:creationId xmlns:a16="http://schemas.microsoft.com/office/drawing/2014/main" id="{A94498BA-C619-5EC1-F155-BB8350E52750}"/>
              </a:ext>
            </a:extLst>
          </p:cNvPr>
          <p:cNvSpPr txBox="1"/>
          <p:nvPr/>
        </p:nvSpPr>
        <p:spPr>
          <a:xfrm>
            <a:off x="402616" y="5288502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Main.java</a:t>
            </a:r>
          </a:p>
        </p:txBody>
      </p:sp>
      <p:sp>
        <p:nvSpPr>
          <p:cNvPr id="1152" name="TextBox 1151">
            <a:extLst>
              <a:ext uri="{FF2B5EF4-FFF2-40B4-BE49-F238E27FC236}">
                <a16:creationId xmlns:a16="http://schemas.microsoft.com/office/drawing/2014/main" id="{612AD252-0BB7-F6F0-8BA5-7583CA2CB34A}"/>
              </a:ext>
            </a:extLst>
          </p:cNvPr>
          <p:cNvSpPr txBox="1"/>
          <p:nvPr/>
        </p:nvSpPr>
        <p:spPr>
          <a:xfrm>
            <a:off x="371688" y="3579449"/>
            <a:ext cx="2298916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Window4.java</a:t>
            </a:r>
          </a:p>
        </p:txBody>
      </p:sp>
      <p:sp>
        <p:nvSpPr>
          <p:cNvPr id="1153" name="TextBox 1152">
            <a:extLst>
              <a:ext uri="{FF2B5EF4-FFF2-40B4-BE49-F238E27FC236}">
                <a16:creationId xmlns:a16="http://schemas.microsoft.com/office/drawing/2014/main" id="{EA57FC9F-E13C-2FED-2F9B-590E6C383D5F}"/>
              </a:ext>
            </a:extLst>
          </p:cNvPr>
          <p:cNvSpPr txBox="1"/>
          <p:nvPr/>
        </p:nvSpPr>
        <p:spPr>
          <a:xfrm>
            <a:off x="369572" y="4061053"/>
            <a:ext cx="2298916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Window5.java</a:t>
            </a:r>
          </a:p>
        </p:txBody>
      </p:sp>
      <p:grpSp>
        <p:nvGrpSpPr>
          <p:cNvPr id="1154" name="Group 1153">
            <a:extLst>
              <a:ext uri="{FF2B5EF4-FFF2-40B4-BE49-F238E27FC236}">
                <a16:creationId xmlns:a16="http://schemas.microsoft.com/office/drawing/2014/main" id="{5C3A24BD-F787-9428-B694-336B732A8E00}"/>
              </a:ext>
            </a:extLst>
          </p:cNvPr>
          <p:cNvGrpSpPr>
            <a:grpSpLocks noChangeAspect="1"/>
          </p:cNvGrpSpPr>
          <p:nvPr/>
        </p:nvGrpSpPr>
        <p:grpSpPr>
          <a:xfrm>
            <a:off x="615305" y="4137560"/>
            <a:ext cx="236623" cy="216000"/>
            <a:chOff x="3398838" y="5076826"/>
            <a:chExt cx="346075" cy="315913"/>
          </a:xfrm>
        </p:grpSpPr>
        <p:sp>
          <p:nvSpPr>
            <p:cNvPr id="1155" name="Rectangle 80">
              <a:extLst>
                <a:ext uri="{FF2B5EF4-FFF2-40B4-BE49-F238E27FC236}">
                  <a16:creationId xmlns:a16="http://schemas.microsoft.com/office/drawing/2014/main" id="{AF5EC6DA-B58E-A0D9-F889-E28E664EAE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07682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6" name="Rectangle 81">
              <a:extLst>
                <a:ext uri="{FF2B5EF4-FFF2-40B4-BE49-F238E27FC236}">
                  <a16:creationId xmlns:a16="http://schemas.microsoft.com/office/drawing/2014/main" id="{44FFD0EE-CAFF-0D4D-D296-0FEF677FCF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19747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7" name="Rectangle 82">
              <a:extLst>
                <a:ext uri="{FF2B5EF4-FFF2-40B4-BE49-F238E27FC236}">
                  <a16:creationId xmlns:a16="http://schemas.microsoft.com/office/drawing/2014/main" id="{C13F4381-8EFA-5A2B-8348-33DD044CFE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316539"/>
              <a:ext cx="225425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8" name="Rectangle 83">
              <a:extLst>
                <a:ext uri="{FF2B5EF4-FFF2-40B4-BE49-F238E27FC236}">
                  <a16:creationId xmlns:a16="http://schemas.microsoft.com/office/drawing/2014/main" id="{E105564B-AFE8-7129-D187-3FBA3CD9C3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07682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9" name="Rectangle 84">
              <a:extLst>
                <a:ext uri="{FF2B5EF4-FFF2-40B4-BE49-F238E27FC236}">
                  <a16:creationId xmlns:a16="http://schemas.microsoft.com/office/drawing/2014/main" id="{E2840120-9CE1-C44F-5B27-62102C64E6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19747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60" name="Rectangle 85">
              <a:extLst>
                <a:ext uri="{FF2B5EF4-FFF2-40B4-BE49-F238E27FC236}">
                  <a16:creationId xmlns:a16="http://schemas.microsoft.com/office/drawing/2014/main" id="{D420BED1-CDD6-5BE3-8DC8-B4E17CC326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316539"/>
              <a:ext cx="74613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161" name="Group 1160">
            <a:extLst>
              <a:ext uri="{FF2B5EF4-FFF2-40B4-BE49-F238E27FC236}">
                <a16:creationId xmlns:a16="http://schemas.microsoft.com/office/drawing/2014/main" id="{7E6087FB-1562-6EB1-3EDA-9793F697A77F}"/>
              </a:ext>
            </a:extLst>
          </p:cNvPr>
          <p:cNvGrpSpPr>
            <a:grpSpLocks noChangeAspect="1"/>
          </p:cNvGrpSpPr>
          <p:nvPr/>
        </p:nvGrpSpPr>
        <p:grpSpPr>
          <a:xfrm>
            <a:off x="610973" y="4832433"/>
            <a:ext cx="236623" cy="216000"/>
            <a:chOff x="3398838" y="5076826"/>
            <a:chExt cx="346075" cy="315913"/>
          </a:xfrm>
        </p:grpSpPr>
        <p:sp>
          <p:nvSpPr>
            <p:cNvPr id="1162" name="Rectangle 80">
              <a:extLst>
                <a:ext uri="{FF2B5EF4-FFF2-40B4-BE49-F238E27FC236}">
                  <a16:creationId xmlns:a16="http://schemas.microsoft.com/office/drawing/2014/main" id="{60DCB9FB-B2D4-6383-DBA2-4F331727CA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07682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63" name="Rectangle 81">
              <a:extLst>
                <a:ext uri="{FF2B5EF4-FFF2-40B4-BE49-F238E27FC236}">
                  <a16:creationId xmlns:a16="http://schemas.microsoft.com/office/drawing/2014/main" id="{55CC796C-67FF-F9DC-1E02-F78731F01D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19747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64" name="Rectangle 82">
              <a:extLst>
                <a:ext uri="{FF2B5EF4-FFF2-40B4-BE49-F238E27FC236}">
                  <a16:creationId xmlns:a16="http://schemas.microsoft.com/office/drawing/2014/main" id="{99BEE8EF-782A-CBF1-FDA0-6AF43A1CCC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316539"/>
              <a:ext cx="225425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65" name="Rectangle 83">
              <a:extLst>
                <a:ext uri="{FF2B5EF4-FFF2-40B4-BE49-F238E27FC236}">
                  <a16:creationId xmlns:a16="http://schemas.microsoft.com/office/drawing/2014/main" id="{7AAC0AF9-3BDA-FDF8-E96F-B382EF898F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07682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66" name="Rectangle 84">
              <a:extLst>
                <a:ext uri="{FF2B5EF4-FFF2-40B4-BE49-F238E27FC236}">
                  <a16:creationId xmlns:a16="http://schemas.microsoft.com/office/drawing/2014/main" id="{23F0F1B2-09EA-D63F-D853-6A28C59761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19747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67" name="Rectangle 85">
              <a:extLst>
                <a:ext uri="{FF2B5EF4-FFF2-40B4-BE49-F238E27FC236}">
                  <a16:creationId xmlns:a16="http://schemas.microsoft.com/office/drawing/2014/main" id="{7939FA7F-BE42-5CF7-EEB0-2918A782C0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316539"/>
              <a:ext cx="74613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6DD9DC9E-EF3A-D6CA-427E-B684850D58FA}"/>
              </a:ext>
            </a:extLst>
          </p:cNvPr>
          <p:cNvGrpSpPr/>
          <p:nvPr/>
        </p:nvGrpSpPr>
        <p:grpSpPr>
          <a:xfrm>
            <a:off x="591710" y="6383467"/>
            <a:ext cx="225423" cy="260013"/>
            <a:chOff x="5581651" y="2895601"/>
            <a:chExt cx="300038" cy="346076"/>
          </a:xfrm>
        </p:grpSpPr>
        <p:sp>
          <p:nvSpPr>
            <p:cNvPr id="9" name="Oval 187">
              <a:extLst>
                <a:ext uri="{FF2B5EF4-FFF2-40B4-BE49-F238E27FC236}">
                  <a16:creationId xmlns:a16="http://schemas.microsoft.com/office/drawing/2014/main" id="{CC1DA984-AB03-2242-E3C2-7D200578CA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9751" y="3014664"/>
              <a:ext cx="225425" cy="227013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" name="Oval 188">
              <a:extLst>
                <a:ext uri="{FF2B5EF4-FFF2-40B4-BE49-F238E27FC236}">
                  <a16:creationId xmlns:a16="http://schemas.microsoft.com/office/drawing/2014/main" id="{5957B138-76B8-3045-A096-352187815B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2301" y="3098801"/>
              <a:ext cx="58738" cy="58738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" name="Oval 189">
              <a:extLst>
                <a:ext uri="{FF2B5EF4-FFF2-40B4-BE49-F238E27FC236}">
                  <a16:creationId xmlns:a16="http://schemas.microsoft.com/office/drawing/2014/main" id="{158AA94B-39D0-4CA7-862B-6306336055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4526" y="3121026"/>
              <a:ext cx="14288" cy="14288"/>
            </a:xfrm>
            <a:prstGeom prst="ellipse">
              <a:avLst/>
            </a:prstGeom>
            <a:noFill/>
            <a:ln w="14288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" name="Freeform 190">
              <a:extLst>
                <a:ext uri="{FF2B5EF4-FFF2-40B4-BE49-F238E27FC236}">
                  <a16:creationId xmlns:a16="http://schemas.microsoft.com/office/drawing/2014/main" id="{2DB5DEB3-F44F-105E-C554-D08A4439E72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2463" y="3063876"/>
              <a:ext cx="63500" cy="65088"/>
            </a:xfrm>
            <a:custGeom>
              <a:avLst/>
              <a:gdLst>
                <a:gd name="T0" fmla="*/ 0 w 17"/>
                <a:gd name="T1" fmla="*/ 0 h 17"/>
                <a:gd name="T2" fmla="*/ 17 w 17"/>
                <a:gd name="T3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0" y="0"/>
                  </a:moveTo>
                  <a:cubicBezTo>
                    <a:pt x="10" y="0"/>
                    <a:pt x="17" y="7"/>
                    <a:pt x="17" y="1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dirty="0"/>
            </a:p>
          </p:txBody>
        </p:sp>
        <p:sp>
          <p:nvSpPr>
            <p:cNvPr id="14" name="Freeform 191">
              <a:extLst>
                <a:ext uri="{FF2B5EF4-FFF2-40B4-BE49-F238E27FC236}">
                  <a16:creationId xmlns:a16="http://schemas.microsoft.com/office/drawing/2014/main" id="{62467F3A-8914-6D52-A131-E55FA682BEC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7376" y="3128964"/>
              <a:ext cx="65088" cy="63500"/>
            </a:xfrm>
            <a:custGeom>
              <a:avLst/>
              <a:gdLst>
                <a:gd name="T0" fmla="*/ 17 w 17"/>
                <a:gd name="T1" fmla="*/ 17 h 17"/>
                <a:gd name="T2" fmla="*/ 0 w 17"/>
                <a:gd name="T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17" y="17"/>
                  </a:moveTo>
                  <a:cubicBezTo>
                    <a:pt x="7" y="17"/>
                    <a:pt x="0" y="1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" name="Freeform 192">
              <a:extLst>
                <a:ext uri="{FF2B5EF4-FFF2-40B4-BE49-F238E27FC236}">
                  <a16:creationId xmlns:a16="http://schemas.microsoft.com/office/drawing/2014/main" id="{257738EA-08CB-4CB6-7006-81066FED4231}"/>
                </a:ext>
              </a:extLst>
            </p:cNvPr>
            <p:cNvSpPr>
              <a:spLocks/>
            </p:cNvSpPr>
            <p:nvPr/>
          </p:nvSpPr>
          <p:spPr bwMode="auto">
            <a:xfrm>
              <a:off x="5581651" y="2895601"/>
              <a:ext cx="300038" cy="179388"/>
            </a:xfrm>
            <a:custGeom>
              <a:avLst/>
              <a:gdLst>
                <a:gd name="T0" fmla="*/ 67 w 80"/>
                <a:gd name="T1" fmla="*/ 48 h 48"/>
                <a:gd name="T2" fmla="*/ 68 w 80"/>
                <a:gd name="T3" fmla="*/ 18 h 48"/>
                <a:gd name="T4" fmla="*/ 56 w 80"/>
                <a:gd name="T5" fmla="*/ 26 h 48"/>
                <a:gd name="T6" fmla="*/ 48 w 80"/>
                <a:gd name="T7" fmla="*/ 0 h 48"/>
                <a:gd name="T8" fmla="*/ 28 w 80"/>
                <a:gd name="T9" fmla="*/ 26 h 48"/>
                <a:gd name="T10" fmla="*/ 12 w 80"/>
                <a:gd name="T11" fmla="*/ 18 h 48"/>
                <a:gd name="T12" fmla="*/ 13 w 80"/>
                <a:gd name="T13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48">
                  <a:moveTo>
                    <a:pt x="67" y="48"/>
                  </a:moveTo>
                  <a:cubicBezTo>
                    <a:pt x="80" y="38"/>
                    <a:pt x="68" y="18"/>
                    <a:pt x="68" y="18"/>
                  </a:cubicBezTo>
                  <a:cubicBezTo>
                    <a:pt x="68" y="18"/>
                    <a:pt x="60" y="26"/>
                    <a:pt x="56" y="26"/>
                  </a:cubicBezTo>
                  <a:cubicBezTo>
                    <a:pt x="56" y="10"/>
                    <a:pt x="44" y="18"/>
                    <a:pt x="48" y="0"/>
                  </a:cubicBezTo>
                  <a:cubicBezTo>
                    <a:pt x="31" y="3"/>
                    <a:pt x="24" y="10"/>
                    <a:pt x="28" y="26"/>
                  </a:cubicBezTo>
                  <a:cubicBezTo>
                    <a:pt x="20" y="26"/>
                    <a:pt x="12" y="18"/>
                    <a:pt x="12" y="18"/>
                  </a:cubicBezTo>
                  <a:cubicBezTo>
                    <a:pt x="12" y="18"/>
                    <a:pt x="0" y="34"/>
                    <a:pt x="13" y="4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7F596233-780F-4B4C-B9D4-D80E1C0974AD}"/>
              </a:ext>
            </a:extLst>
          </p:cNvPr>
          <p:cNvSpPr txBox="1"/>
          <p:nvPr/>
        </p:nvSpPr>
        <p:spPr>
          <a:xfrm>
            <a:off x="369572" y="6322056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Youtube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19AA356-BAFE-F968-544F-73A74C39A0AE}"/>
              </a:ext>
            </a:extLst>
          </p:cNvPr>
          <p:cNvSpPr/>
          <p:nvPr/>
        </p:nvSpPr>
        <p:spPr>
          <a:xfrm>
            <a:off x="3378976" y="997516"/>
            <a:ext cx="8382635" cy="5219133"/>
          </a:xfrm>
          <a:prstGeom prst="roundRect">
            <a:avLst>
              <a:gd name="adj" fmla="val 7408"/>
            </a:avLst>
          </a:prstGeom>
          <a:solidFill>
            <a:srgbClr val="0A0A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Heart 6">
            <a:extLst>
              <a:ext uri="{FF2B5EF4-FFF2-40B4-BE49-F238E27FC236}">
                <a16:creationId xmlns:a16="http://schemas.microsoft.com/office/drawing/2014/main" id="{07B0DE83-3B8A-B78F-E3F3-D019502AD758}"/>
              </a:ext>
            </a:extLst>
          </p:cNvPr>
          <p:cNvSpPr/>
          <p:nvPr/>
        </p:nvSpPr>
        <p:spPr>
          <a:xfrm>
            <a:off x="11311249" y="1236899"/>
            <a:ext cx="156833" cy="156833"/>
          </a:xfrm>
          <a:prstGeom prst="heart">
            <a:avLst/>
          </a:prstGeom>
          <a:solidFill>
            <a:srgbClr val="1DB954"/>
          </a:solidFill>
          <a:ln>
            <a:noFill/>
          </a:ln>
          <a:effectLst>
            <a:outerShdw blurRad="1016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0489DADA-92FF-39B7-5D13-5DCC758C88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16583" y="1473644"/>
            <a:ext cx="4093333" cy="4129928"/>
          </a:xfrm>
          <a:prstGeom prst="rect">
            <a:avLst/>
          </a:prstGeom>
        </p:spPr>
      </p:pic>
      <p:pic>
        <p:nvPicPr>
          <p:cNvPr id="59" name="Graphic 58" descr="Customer review outline">
            <a:extLst>
              <a:ext uri="{FF2B5EF4-FFF2-40B4-BE49-F238E27FC236}">
                <a16:creationId xmlns:a16="http://schemas.microsoft.com/office/drawing/2014/main" id="{929D7350-9C75-92EF-EA4A-DBAB72DBD8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297827" y="1579796"/>
            <a:ext cx="446124" cy="446124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B1BB1B01-5688-D4D7-A37C-C0F78EC7E945}"/>
              </a:ext>
            </a:extLst>
          </p:cNvPr>
          <p:cNvSpPr txBox="1"/>
          <p:nvPr/>
        </p:nvSpPr>
        <p:spPr>
          <a:xfrm>
            <a:off x="8325652" y="2206377"/>
            <a:ext cx="3176813" cy="3196719"/>
          </a:xfrm>
          <a:prstGeom prst="rect">
            <a:avLst/>
          </a:prstGeom>
          <a:noFill/>
        </p:spPr>
        <p:txBody>
          <a:bodyPr wrap="square" lIns="0" rIns="0" rtlCol="0" anchor="t">
            <a:noAutofit/>
          </a:bodyPr>
          <a:lstStyle/>
          <a:p>
            <a:r>
              <a:rPr lang="th-TH" sz="1400" dirty="0">
                <a:solidFill>
                  <a:schemeClr val="bg1"/>
                </a:solidFill>
                <a:cs typeface="Segoe UI" panose="020B0502040204020203" pitchFamily="34" charset="0"/>
              </a:rPr>
              <a:t>ในส่วนของการแสดงผล</a:t>
            </a:r>
          </a:p>
          <a:p>
            <a:r>
              <a:rPr lang="th-TH" sz="1400" dirty="0">
                <a:solidFill>
                  <a:schemeClr val="bg1"/>
                </a:solidFill>
                <a:cs typeface="Segoe UI" panose="020B0502040204020203" pitchFamily="34" charset="0"/>
              </a:rPr>
              <a:t>ก็จะเป็นการทำอาหาร การเตรียมวัตถุดิบต่างๆในการทำอาหารไทย แต่เป็นอาหารไทยที่ชาวต่างชาติชื่นชอบ ซึ่งทุกคนที่ใช้โปรแกรมสามารถกดที่ชื่ออาหารได้เลย และก็จะแสดงผลขึ้นเป็นอีกหน้าต่างที่แสดงถึงวัตถุดิบในการทำ และวิธีการทำทั้งหมด ในอาหารที่คุณเลือก ตัวอย่างในหน้าถัดไป</a:t>
            </a:r>
            <a:endParaRPr lang="en-US" sz="1400" dirty="0">
              <a:solidFill>
                <a:schemeClr val="bg1"/>
              </a:solidFill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15631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E642CB68-7691-44D5-88F4-20E83F6DA0D7}"/>
              </a:ext>
            </a:extLst>
          </p:cNvPr>
          <p:cNvSpPr/>
          <p:nvPr/>
        </p:nvSpPr>
        <p:spPr>
          <a:xfrm>
            <a:off x="0" y="0"/>
            <a:ext cx="3063240" cy="6858000"/>
          </a:xfrm>
          <a:prstGeom prst="rect">
            <a:avLst/>
          </a:prstGeom>
          <a:solidFill>
            <a:srgbClr val="191414"/>
          </a:solidFill>
          <a:ln>
            <a:noFill/>
          </a:ln>
          <a:effectLst>
            <a:outerShdw blurRad="50800" dist="38100" algn="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3" name="Rectangle: Single Corner Rounded 52">
            <a:extLst>
              <a:ext uri="{FF2B5EF4-FFF2-40B4-BE49-F238E27FC236}">
                <a16:creationId xmlns:a16="http://schemas.microsoft.com/office/drawing/2014/main" id="{5BE43F74-9C87-66AE-9F3E-0B77D17F00DC}"/>
              </a:ext>
            </a:extLst>
          </p:cNvPr>
          <p:cNvSpPr/>
          <p:nvPr/>
        </p:nvSpPr>
        <p:spPr>
          <a:xfrm rot="5400000">
            <a:off x="966486" y="-966488"/>
            <a:ext cx="1145894" cy="3078870"/>
          </a:xfrm>
          <a:prstGeom prst="round1Rect">
            <a:avLst/>
          </a:prstGeom>
          <a:solidFill>
            <a:srgbClr val="0C0D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BC3BD41-718C-AB2D-2DD8-FAB68B0EDD99}"/>
              </a:ext>
            </a:extLst>
          </p:cNvPr>
          <p:cNvSpPr txBox="1"/>
          <p:nvPr/>
        </p:nvSpPr>
        <p:spPr>
          <a:xfrm>
            <a:off x="381103" y="388280"/>
            <a:ext cx="2316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Thai Cooking Guide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D46B618-2CF9-7941-4EA2-0BAE302EE4DF}"/>
              </a:ext>
            </a:extLst>
          </p:cNvPr>
          <p:cNvSpPr txBox="1"/>
          <p:nvPr/>
        </p:nvSpPr>
        <p:spPr>
          <a:xfrm>
            <a:off x="383220" y="2364941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Window2.java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ED7F392-BD7D-2FFD-EA64-3D637936049E}"/>
              </a:ext>
            </a:extLst>
          </p:cNvPr>
          <p:cNvCxnSpPr>
            <a:cxnSpLocks/>
          </p:cNvCxnSpPr>
          <p:nvPr/>
        </p:nvCxnSpPr>
        <p:spPr>
          <a:xfrm>
            <a:off x="391668" y="2885919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39757C1F-F606-4DE6-AC74-7DF0EF74F9BC}"/>
              </a:ext>
            </a:extLst>
          </p:cNvPr>
          <p:cNvCxnSpPr>
            <a:cxnSpLocks/>
          </p:cNvCxnSpPr>
          <p:nvPr/>
        </p:nvCxnSpPr>
        <p:spPr>
          <a:xfrm>
            <a:off x="391668" y="4602914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: Top Corners Rounded 59">
            <a:extLst>
              <a:ext uri="{FF2B5EF4-FFF2-40B4-BE49-F238E27FC236}">
                <a16:creationId xmlns:a16="http://schemas.microsoft.com/office/drawing/2014/main" id="{A8B32FA7-9DD5-84FD-B013-2AC801BA3D78}"/>
              </a:ext>
            </a:extLst>
          </p:cNvPr>
          <p:cNvSpPr/>
          <p:nvPr/>
        </p:nvSpPr>
        <p:spPr>
          <a:xfrm>
            <a:off x="11079126" y="6308725"/>
            <a:ext cx="777912" cy="549275"/>
          </a:xfrm>
          <a:prstGeom prst="round2SameRect">
            <a:avLst/>
          </a:prstGeom>
          <a:solidFill>
            <a:srgbClr val="1DB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44" name="Straight Connector 1043">
            <a:extLst>
              <a:ext uri="{FF2B5EF4-FFF2-40B4-BE49-F238E27FC236}">
                <a16:creationId xmlns:a16="http://schemas.microsoft.com/office/drawing/2014/main" id="{C89FD349-03DF-7969-4E20-94C89D32B59F}"/>
              </a:ext>
            </a:extLst>
          </p:cNvPr>
          <p:cNvCxnSpPr>
            <a:cxnSpLocks/>
          </p:cNvCxnSpPr>
          <p:nvPr/>
        </p:nvCxnSpPr>
        <p:spPr>
          <a:xfrm>
            <a:off x="3428683" y="6583362"/>
            <a:ext cx="7101840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5" name="Slide Number Placeholder 4">
            <a:extLst>
              <a:ext uri="{FF2B5EF4-FFF2-40B4-BE49-F238E27FC236}">
                <a16:creationId xmlns:a16="http://schemas.microsoft.com/office/drawing/2014/main" id="{5CA130BB-4BBB-5DA4-96B0-88C5D390A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74553" y="6400800"/>
            <a:ext cx="587058" cy="365125"/>
          </a:xfrm>
        </p:spPr>
        <p:txBody>
          <a:bodyPr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16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7D8155-ABD6-F7A4-7BD8-AE4C6523263F}"/>
              </a:ext>
            </a:extLst>
          </p:cNvPr>
          <p:cNvSpPr txBox="1"/>
          <p:nvPr/>
        </p:nvSpPr>
        <p:spPr>
          <a:xfrm>
            <a:off x="383220" y="132298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MyFrame.java</a:t>
            </a:r>
          </a:p>
        </p:txBody>
      </p:sp>
      <p:grpSp>
        <p:nvGrpSpPr>
          <p:cNvPr id="1048" name="Group 1047">
            <a:extLst>
              <a:ext uri="{FF2B5EF4-FFF2-40B4-BE49-F238E27FC236}">
                <a16:creationId xmlns:a16="http://schemas.microsoft.com/office/drawing/2014/main" id="{84FEDBCB-F5BF-06A6-6478-55A5CB93C7D5}"/>
              </a:ext>
            </a:extLst>
          </p:cNvPr>
          <p:cNvGrpSpPr>
            <a:grpSpLocks noChangeAspect="1"/>
          </p:cNvGrpSpPr>
          <p:nvPr/>
        </p:nvGrpSpPr>
        <p:grpSpPr>
          <a:xfrm>
            <a:off x="602808" y="1919421"/>
            <a:ext cx="236623" cy="216000"/>
            <a:chOff x="3398838" y="5076826"/>
            <a:chExt cx="346075" cy="315913"/>
          </a:xfrm>
        </p:grpSpPr>
        <p:sp>
          <p:nvSpPr>
            <p:cNvPr id="1049" name="Rectangle 80">
              <a:extLst>
                <a:ext uri="{FF2B5EF4-FFF2-40B4-BE49-F238E27FC236}">
                  <a16:creationId xmlns:a16="http://schemas.microsoft.com/office/drawing/2014/main" id="{446BDA79-9A35-3C64-4AEC-12C71631FD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07682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0" name="Rectangle 81">
              <a:extLst>
                <a:ext uri="{FF2B5EF4-FFF2-40B4-BE49-F238E27FC236}">
                  <a16:creationId xmlns:a16="http://schemas.microsoft.com/office/drawing/2014/main" id="{C7E7262C-BF95-F641-9DD5-2B9727973D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19747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1" name="Rectangle 82">
              <a:extLst>
                <a:ext uri="{FF2B5EF4-FFF2-40B4-BE49-F238E27FC236}">
                  <a16:creationId xmlns:a16="http://schemas.microsoft.com/office/drawing/2014/main" id="{A96942F4-9C7F-420F-F31F-807F4429AE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316539"/>
              <a:ext cx="225425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2" name="Rectangle 83">
              <a:extLst>
                <a:ext uri="{FF2B5EF4-FFF2-40B4-BE49-F238E27FC236}">
                  <a16:creationId xmlns:a16="http://schemas.microsoft.com/office/drawing/2014/main" id="{91024072-B3C9-6E65-1B86-F98B161295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07682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3" name="Rectangle 84">
              <a:extLst>
                <a:ext uri="{FF2B5EF4-FFF2-40B4-BE49-F238E27FC236}">
                  <a16:creationId xmlns:a16="http://schemas.microsoft.com/office/drawing/2014/main" id="{6D5AE946-F519-530D-3F1D-F726A68AA3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19747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4" name="Rectangle 85">
              <a:extLst>
                <a:ext uri="{FF2B5EF4-FFF2-40B4-BE49-F238E27FC236}">
                  <a16:creationId xmlns:a16="http://schemas.microsoft.com/office/drawing/2014/main" id="{6EF60173-55AC-8332-594E-A7CEF62B6C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316539"/>
              <a:ext cx="74613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036" name="Group 1035">
            <a:extLst>
              <a:ext uri="{FF2B5EF4-FFF2-40B4-BE49-F238E27FC236}">
                <a16:creationId xmlns:a16="http://schemas.microsoft.com/office/drawing/2014/main" id="{74F3A740-AD9E-F587-C3FF-956880489C46}"/>
              </a:ext>
            </a:extLst>
          </p:cNvPr>
          <p:cNvGrpSpPr/>
          <p:nvPr/>
        </p:nvGrpSpPr>
        <p:grpSpPr>
          <a:xfrm>
            <a:off x="591710" y="1393732"/>
            <a:ext cx="258819" cy="225423"/>
            <a:chOff x="7005638" y="3648076"/>
            <a:chExt cx="344488" cy="300038"/>
          </a:xfrm>
        </p:grpSpPr>
        <p:sp>
          <p:nvSpPr>
            <p:cNvPr id="1037" name="Freeform 90">
              <a:extLst>
                <a:ext uri="{FF2B5EF4-FFF2-40B4-BE49-F238E27FC236}">
                  <a16:creationId xmlns:a16="http://schemas.microsoft.com/office/drawing/2014/main" id="{78C37A5C-C91B-9044-27D6-8F391B845742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5638" y="3648076"/>
              <a:ext cx="344488" cy="269875"/>
            </a:xfrm>
            <a:custGeom>
              <a:avLst/>
              <a:gdLst>
                <a:gd name="T0" fmla="*/ 92 w 92"/>
                <a:gd name="T1" fmla="*/ 66 h 72"/>
                <a:gd name="T2" fmla="*/ 86 w 92"/>
                <a:gd name="T3" fmla="*/ 72 h 72"/>
                <a:gd name="T4" fmla="*/ 6 w 92"/>
                <a:gd name="T5" fmla="*/ 72 h 72"/>
                <a:gd name="T6" fmla="*/ 0 w 92"/>
                <a:gd name="T7" fmla="*/ 66 h 72"/>
                <a:gd name="T8" fmla="*/ 0 w 92"/>
                <a:gd name="T9" fmla="*/ 6 h 72"/>
                <a:gd name="T10" fmla="*/ 6 w 92"/>
                <a:gd name="T11" fmla="*/ 0 h 72"/>
                <a:gd name="T12" fmla="*/ 86 w 92"/>
                <a:gd name="T13" fmla="*/ 0 h 72"/>
                <a:gd name="T14" fmla="*/ 92 w 92"/>
                <a:gd name="T15" fmla="*/ 6 h 72"/>
                <a:gd name="T16" fmla="*/ 92 w 92"/>
                <a:gd name="T17" fmla="*/ 6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72">
                  <a:moveTo>
                    <a:pt x="92" y="66"/>
                  </a:moveTo>
                  <a:cubicBezTo>
                    <a:pt x="92" y="69"/>
                    <a:pt x="89" y="72"/>
                    <a:pt x="86" y="72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3" y="72"/>
                    <a:pt x="0" y="69"/>
                    <a:pt x="0" y="6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9" y="0"/>
                    <a:pt x="92" y="3"/>
                    <a:pt x="92" y="6"/>
                  </a:cubicBezTo>
                  <a:lnTo>
                    <a:pt x="92" y="66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38" name="Line 91">
              <a:extLst>
                <a:ext uri="{FF2B5EF4-FFF2-40B4-BE49-F238E27FC236}">
                  <a16:creationId xmlns:a16="http://schemas.microsoft.com/office/drawing/2014/main" id="{D85A1BE9-60DB-F019-DD69-44D7B439019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72313" y="3948113"/>
              <a:ext cx="2111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39" name="Line 92">
              <a:extLst>
                <a:ext uri="{FF2B5EF4-FFF2-40B4-BE49-F238E27FC236}">
                  <a16:creationId xmlns:a16="http://schemas.microsoft.com/office/drawing/2014/main" id="{E958D838-16E4-F50B-23BF-CD6D45A7578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78676" y="3917951"/>
              <a:ext cx="0" cy="30163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0" name="Oval 93">
              <a:extLst>
                <a:ext uri="{FF2B5EF4-FFF2-40B4-BE49-F238E27FC236}">
                  <a16:creationId xmlns:a16="http://schemas.microsoft.com/office/drawing/2014/main" id="{6959AF5A-8014-EB78-8EEA-A82DD80D00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0738" y="3881438"/>
              <a:ext cx="14288" cy="14288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1" name="Line 94">
              <a:extLst>
                <a:ext uri="{FF2B5EF4-FFF2-40B4-BE49-F238E27FC236}">
                  <a16:creationId xmlns:a16="http://schemas.microsoft.com/office/drawing/2014/main" id="{A5EAEB2C-1728-5B92-187E-D54C3F2551D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05638" y="3857626"/>
              <a:ext cx="344488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2" name="Freeform 95">
              <a:extLst>
                <a:ext uri="{FF2B5EF4-FFF2-40B4-BE49-F238E27FC236}">
                  <a16:creationId xmlns:a16="http://schemas.microsoft.com/office/drawing/2014/main" id="{7E997864-CC9D-D8DD-EE44-D04B09CB787A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0576" y="3703638"/>
              <a:ext cx="82550" cy="101600"/>
            </a:xfrm>
            <a:custGeom>
              <a:avLst/>
              <a:gdLst>
                <a:gd name="T0" fmla="*/ 0 w 52"/>
                <a:gd name="T1" fmla="*/ 0 h 64"/>
                <a:gd name="T2" fmla="*/ 0 w 52"/>
                <a:gd name="T3" fmla="*/ 64 h 64"/>
                <a:gd name="T4" fmla="*/ 52 w 52"/>
                <a:gd name="T5" fmla="*/ 33 h 64"/>
                <a:gd name="T6" fmla="*/ 0 w 52"/>
                <a:gd name="T7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64">
                  <a:moveTo>
                    <a:pt x="0" y="0"/>
                  </a:moveTo>
                  <a:lnTo>
                    <a:pt x="0" y="64"/>
                  </a:lnTo>
                  <a:lnTo>
                    <a:pt x="52" y="33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B529057-8E8F-C756-316D-3D36CCE9A37F}"/>
              </a:ext>
            </a:extLst>
          </p:cNvPr>
          <p:cNvSpPr txBox="1"/>
          <p:nvPr/>
        </p:nvSpPr>
        <p:spPr>
          <a:xfrm>
            <a:off x="383220" y="184396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Window1.java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011328-BC19-9759-C4A2-A876E6C72E81}"/>
              </a:ext>
            </a:extLst>
          </p:cNvPr>
          <p:cNvSpPr txBox="1"/>
          <p:nvPr/>
        </p:nvSpPr>
        <p:spPr>
          <a:xfrm>
            <a:off x="3592085" y="185836"/>
            <a:ext cx="208422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Output</a:t>
            </a:r>
            <a:endParaRPr lang="en-US" sz="44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ABF978A-9132-DD70-EECE-614EB7A93DF3}"/>
              </a:ext>
            </a:extLst>
          </p:cNvPr>
          <p:cNvSpPr txBox="1"/>
          <p:nvPr/>
        </p:nvSpPr>
        <p:spPr>
          <a:xfrm>
            <a:off x="383220" y="3039980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Window3.java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66037FB-ECC6-A931-2CFC-20FD25D6E695}"/>
              </a:ext>
            </a:extLst>
          </p:cNvPr>
          <p:cNvSpPr txBox="1"/>
          <p:nvPr/>
        </p:nvSpPr>
        <p:spPr>
          <a:xfrm>
            <a:off x="369572" y="5816958"/>
            <a:ext cx="2296800" cy="366917"/>
          </a:xfrm>
          <a:prstGeom prst="roundRect">
            <a:avLst/>
          </a:prstGeom>
          <a:gradFill>
            <a:gsLst>
              <a:gs pos="0">
                <a:schemeClr val="bg1">
                  <a:lumMod val="50000"/>
                  <a:alpha val="45000"/>
                </a:schemeClr>
              </a:gs>
              <a:gs pos="100000">
                <a:srgbClr val="191414">
                  <a:alpha val="25000"/>
                </a:srgbClr>
              </a:gs>
            </a:gsLst>
            <a:lin ang="4200000" scaled="0"/>
          </a:gradFill>
        </p:spPr>
        <p:txBody>
          <a:bodyPr wrap="none" lIns="684000" rtlCol="0" anchor="ctr">
            <a:no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Output</a:t>
            </a:r>
          </a:p>
        </p:txBody>
      </p:sp>
      <p:pic>
        <p:nvPicPr>
          <p:cNvPr id="38" name="Graphic 37" descr="Badge Question Mark outline">
            <a:extLst>
              <a:ext uri="{FF2B5EF4-FFF2-40B4-BE49-F238E27FC236}">
                <a16:creationId xmlns:a16="http://schemas.microsoft.com/office/drawing/2014/main" id="{3B97763E-F102-9647-1352-D08073C7E0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4295" y="5319251"/>
            <a:ext cx="284321" cy="284321"/>
          </a:xfrm>
          <a:prstGeom prst="rect">
            <a:avLst/>
          </a:prstGeom>
        </p:spPr>
      </p:pic>
      <p:pic>
        <p:nvPicPr>
          <p:cNvPr id="39" name="Graphic 38" descr="Customer review outline">
            <a:extLst>
              <a:ext uri="{FF2B5EF4-FFF2-40B4-BE49-F238E27FC236}">
                <a16:creationId xmlns:a16="http://schemas.microsoft.com/office/drawing/2014/main" id="{5ADD2B2B-9559-1EC9-3BDA-2182825AD5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2061" y="5850707"/>
            <a:ext cx="284321" cy="284321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F3AEFBBC-D7E6-EB49-88AC-76D04164204C}"/>
              </a:ext>
            </a:extLst>
          </p:cNvPr>
          <p:cNvGrpSpPr>
            <a:grpSpLocks noChangeAspect="1"/>
          </p:cNvGrpSpPr>
          <p:nvPr/>
        </p:nvGrpSpPr>
        <p:grpSpPr>
          <a:xfrm>
            <a:off x="607345" y="2435817"/>
            <a:ext cx="236623" cy="216000"/>
            <a:chOff x="3398838" y="5076826"/>
            <a:chExt cx="346075" cy="315913"/>
          </a:xfrm>
        </p:grpSpPr>
        <p:sp>
          <p:nvSpPr>
            <p:cNvPr id="29" name="Rectangle 80">
              <a:extLst>
                <a:ext uri="{FF2B5EF4-FFF2-40B4-BE49-F238E27FC236}">
                  <a16:creationId xmlns:a16="http://schemas.microsoft.com/office/drawing/2014/main" id="{C211FE74-78DE-1EE6-4FDC-2CB1114657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07682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0" name="Rectangle 81">
              <a:extLst>
                <a:ext uri="{FF2B5EF4-FFF2-40B4-BE49-F238E27FC236}">
                  <a16:creationId xmlns:a16="http://schemas.microsoft.com/office/drawing/2014/main" id="{DD59725C-595A-DD8B-B806-089485046B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19747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1" name="Rectangle 82">
              <a:extLst>
                <a:ext uri="{FF2B5EF4-FFF2-40B4-BE49-F238E27FC236}">
                  <a16:creationId xmlns:a16="http://schemas.microsoft.com/office/drawing/2014/main" id="{5B9D710D-8F26-126C-DF6D-E34741EBB8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316539"/>
              <a:ext cx="225425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2" name="Rectangle 83">
              <a:extLst>
                <a:ext uri="{FF2B5EF4-FFF2-40B4-BE49-F238E27FC236}">
                  <a16:creationId xmlns:a16="http://schemas.microsoft.com/office/drawing/2014/main" id="{607C5882-7EBF-A876-80C3-41C5C89855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07682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3" name="Rectangle 84">
              <a:extLst>
                <a:ext uri="{FF2B5EF4-FFF2-40B4-BE49-F238E27FC236}">
                  <a16:creationId xmlns:a16="http://schemas.microsoft.com/office/drawing/2014/main" id="{A1CF54DC-0AE8-E414-BCCB-8E9285C228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19747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4" name="Rectangle 85">
              <a:extLst>
                <a:ext uri="{FF2B5EF4-FFF2-40B4-BE49-F238E27FC236}">
                  <a16:creationId xmlns:a16="http://schemas.microsoft.com/office/drawing/2014/main" id="{04EF0B46-DE44-F34D-2CF2-B8CCB1C21A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316539"/>
              <a:ext cx="74613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5546EC4B-696B-F14D-4A4B-F0B874CD95F8}"/>
              </a:ext>
            </a:extLst>
          </p:cNvPr>
          <p:cNvGrpSpPr>
            <a:grpSpLocks noChangeAspect="1"/>
          </p:cNvGrpSpPr>
          <p:nvPr/>
        </p:nvGrpSpPr>
        <p:grpSpPr>
          <a:xfrm>
            <a:off x="610608" y="3110525"/>
            <a:ext cx="236623" cy="216000"/>
            <a:chOff x="3398838" y="5076826"/>
            <a:chExt cx="346075" cy="315913"/>
          </a:xfrm>
        </p:grpSpPr>
        <p:sp>
          <p:nvSpPr>
            <p:cNvPr id="46" name="Rectangle 80">
              <a:extLst>
                <a:ext uri="{FF2B5EF4-FFF2-40B4-BE49-F238E27FC236}">
                  <a16:creationId xmlns:a16="http://schemas.microsoft.com/office/drawing/2014/main" id="{31037998-FEAC-C965-7847-12E142E466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07682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7" name="Rectangle 81">
              <a:extLst>
                <a:ext uri="{FF2B5EF4-FFF2-40B4-BE49-F238E27FC236}">
                  <a16:creationId xmlns:a16="http://schemas.microsoft.com/office/drawing/2014/main" id="{275BE81F-42A4-4D0E-D993-45567721B1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19747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8" name="Rectangle 82">
              <a:extLst>
                <a:ext uri="{FF2B5EF4-FFF2-40B4-BE49-F238E27FC236}">
                  <a16:creationId xmlns:a16="http://schemas.microsoft.com/office/drawing/2014/main" id="{43CCF6FE-48B6-09A1-FE0F-1424AFAB3E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316539"/>
              <a:ext cx="225425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9" name="Rectangle 83">
              <a:extLst>
                <a:ext uri="{FF2B5EF4-FFF2-40B4-BE49-F238E27FC236}">
                  <a16:creationId xmlns:a16="http://schemas.microsoft.com/office/drawing/2014/main" id="{AEC0BE67-279E-2CDC-745B-C457D6EEA1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07682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0" name="Rectangle 84">
              <a:extLst>
                <a:ext uri="{FF2B5EF4-FFF2-40B4-BE49-F238E27FC236}">
                  <a16:creationId xmlns:a16="http://schemas.microsoft.com/office/drawing/2014/main" id="{1EA26C75-38E9-474E-8F70-4D43D93136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19747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3" name="Rectangle 85">
              <a:extLst>
                <a:ext uri="{FF2B5EF4-FFF2-40B4-BE49-F238E27FC236}">
                  <a16:creationId xmlns:a16="http://schemas.microsoft.com/office/drawing/2014/main" id="{E9E97712-553E-E36E-DFCD-FC76D54063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316539"/>
              <a:ext cx="74613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035" name="Group 1034">
            <a:extLst>
              <a:ext uri="{FF2B5EF4-FFF2-40B4-BE49-F238E27FC236}">
                <a16:creationId xmlns:a16="http://schemas.microsoft.com/office/drawing/2014/main" id="{2A6ED98B-8522-078E-811A-95669909D59E}"/>
              </a:ext>
            </a:extLst>
          </p:cNvPr>
          <p:cNvGrpSpPr>
            <a:grpSpLocks noChangeAspect="1"/>
          </p:cNvGrpSpPr>
          <p:nvPr/>
        </p:nvGrpSpPr>
        <p:grpSpPr>
          <a:xfrm>
            <a:off x="610608" y="3640837"/>
            <a:ext cx="236623" cy="216000"/>
            <a:chOff x="3398838" y="5076826"/>
            <a:chExt cx="346075" cy="315913"/>
          </a:xfrm>
        </p:grpSpPr>
        <p:sp>
          <p:nvSpPr>
            <p:cNvPr id="1068" name="Rectangle 80">
              <a:extLst>
                <a:ext uri="{FF2B5EF4-FFF2-40B4-BE49-F238E27FC236}">
                  <a16:creationId xmlns:a16="http://schemas.microsoft.com/office/drawing/2014/main" id="{C4DC2C21-3A8F-7177-2BD7-3F8FF2C112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07682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73" name="Rectangle 81">
              <a:extLst>
                <a:ext uri="{FF2B5EF4-FFF2-40B4-BE49-F238E27FC236}">
                  <a16:creationId xmlns:a16="http://schemas.microsoft.com/office/drawing/2014/main" id="{516EE6FC-1794-D73C-1582-9C1121911B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19747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75" name="Rectangle 82">
              <a:extLst>
                <a:ext uri="{FF2B5EF4-FFF2-40B4-BE49-F238E27FC236}">
                  <a16:creationId xmlns:a16="http://schemas.microsoft.com/office/drawing/2014/main" id="{A8DDEC13-84B2-8F7A-3B65-3DB07E25C1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316539"/>
              <a:ext cx="225425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76" name="Rectangle 83">
              <a:extLst>
                <a:ext uri="{FF2B5EF4-FFF2-40B4-BE49-F238E27FC236}">
                  <a16:creationId xmlns:a16="http://schemas.microsoft.com/office/drawing/2014/main" id="{BCE1E638-625C-E925-F9C3-2A8125D46A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07682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77" name="Rectangle 84">
              <a:extLst>
                <a:ext uri="{FF2B5EF4-FFF2-40B4-BE49-F238E27FC236}">
                  <a16:creationId xmlns:a16="http://schemas.microsoft.com/office/drawing/2014/main" id="{40E66124-B686-2388-2FA6-F8FD3B0CBD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19747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78" name="Rectangle 85">
              <a:extLst>
                <a:ext uri="{FF2B5EF4-FFF2-40B4-BE49-F238E27FC236}">
                  <a16:creationId xmlns:a16="http://schemas.microsoft.com/office/drawing/2014/main" id="{D7F74F6C-327D-DF21-F94A-9937581079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316539"/>
              <a:ext cx="74613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118" name="TextBox 1117">
            <a:extLst>
              <a:ext uri="{FF2B5EF4-FFF2-40B4-BE49-F238E27FC236}">
                <a16:creationId xmlns:a16="http://schemas.microsoft.com/office/drawing/2014/main" id="{4E551217-6926-8FE4-E8CF-4D76B9967D28}"/>
              </a:ext>
            </a:extLst>
          </p:cNvPr>
          <p:cNvSpPr txBox="1"/>
          <p:nvPr/>
        </p:nvSpPr>
        <p:spPr>
          <a:xfrm>
            <a:off x="383220" y="4754086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Window6.java</a:t>
            </a:r>
          </a:p>
        </p:txBody>
      </p:sp>
      <p:sp>
        <p:nvSpPr>
          <p:cNvPr id="1119" name="TextBox 1118">
            <a:extLst>
              <a:ext uri="{FF2B5EF4-FFF2-40B4-BE49-F238E27FC236}">
                <a16:creationId xmlns:a16="http://schemas.microsoft.com/office/drawing/2014/main" id="{A94498BA-C619-5EC1-F155-BB8350E52750}"/>
              </a:ext>
            </a:extLst>
          </p:cNvPr>
          <p:cNvSpPr txBox="1"/>
          <p:nvPr/>
        </p:nvSpPr>
        <p:spPr>
          <a:xfrm>
            <a:off x="402616" y="5288502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Main.java</a:t>
            </a:r>
          </a:p>
        </p:txBody>
      </p:sp>
      <p:sp>
        <p:nvSpPr>
          <p:cNvPr id="1152" name="TextBox 1151">
            <a:extLst>
              <a:ext uri="{FF2B5EF4-FFF2-40B4-BE49-F238E27FC236}">
                <a16:creationId xmlns:a16="http://schemas.microsoft.com/office/drawing/2014/main" id="{612AD252-0BB7-F6F0-8BA5-7583CA2CB34A}"/>
              </a:ext>
            </a:extLst>
          </p:cNvPr>
          <p:cNvSpPr txBox="1"/>
          <p:nvPr/>
        </p:nvSpPr>
        <p:spPr>
          <a:xfrm>
            <a:off x="371688" y="3579449"/>
            <a:ext cx="2298916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Window4.java</a:t>
            </a:r>
          </a:p>
        </p:txBody>
      </p:sp>
      <p:sp>
        <p:nvSpPr>
          <p:cNvPr id="1153" name="TextBox 1152">
            <a:extLst>
              <a:ext uri="{FF2B5EF4-FFF2-40B4-BE49-F238E27FC236}">
                <a16:creationId xmlns:a16="http://schemas.microsoft.com/office/drawing/2014/main" id="{EA57FC9F-E13C-2FED-2F9B-590E6C383D5F}"/>
              </a:ext>
            </a:extLst>
          </p:cNvPr>
          <p:cNvSpPr txBox="1"/>
          <p:nvPr/>
        </p:nvSpPr>
        <p:spPr>
          <a:xfrm>
            <a:off x="369572" y="4061053"/>
            <a:ext cx="2298916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Window5.java</a:t>
            </a:r>
          </a:p>
        </p:txBody>
      </p:sp>
      <p:grpSp>
        <p:nvGrpSpPr>
          <p:cNvPr id="1154" name="Group 1153">
            <a:extLst>
              <a:ext uri="{FF2B5EF4-FFF2-40B4-BE49-F238E27FC236}">
                <a16:creationId xmlns:a16="http://schemas.microsoft.com/office/drawing/2014/main" id="{5C3A24BD-F787-9428-B694-336B732A8E00}"/>
              </a:ext>
            </a:extLst>
          </p:cNvPr>
          <p:cNvGrpSpPr>
            <a:grpSpLocks noChangeAspect="1"/>
          </p:cNvGrpSpPr>
          <p:nvPr/>
        </p:nvGrpSpPr>
        <p:grpSpPr>
          <a:xfrm>
            <a:off x="615305" y="4137560"/>
            <a:ext cx="236623" cy="216000"/>
            <a:chOff x="3398838" y="5076826"/>
            <a:chExt cx="346075" cy="315913"/>
          </a:xfrm>
        </p:grpSpPr>
        <p:sp>
          <p:nvSpPr>
            <p:cNvPr id="1155" name="Rectangle 80">
              <a:extLst>
                <a:ext uri="{FF2B5EF4-FFF2-40B4-BE49-F238E27FC236}">
                  <a16:creationId xmlns:a16="http://schemas.microsoft.com/office/drawing/2014/main" id="{AF5EC6DA-B58E-A0D9-F889-E28E664EAE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07682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6" name="Rectangle 81">
              <a:extLst>
                <a:ext uri="{FF2B5EF4-FFF2-40B4-BE49-F238E27FC236}">
                  <a16:creationId xmlns:a16="http://schemas.microsoft.com/office/drawing/2014/main" id="{44FFD0EE-CAFF-0D4D-D296-0FEF677FCF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19747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7" name="Rectangle 82">
              <a:extLst>
                <a:ext uri="{FF2B5EF4-FFF2-40B4-BE49-F238E27FC236}">
                  <a16:creationId xmlns:a16="http://schemas.microsoft.com/office/drawing/2014/main" id="{C13F4381-8EFA-5A2B-8348-33DD044CFE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316539"/>
              <a:ext cx="225425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8" name="Rectangle 83">
              <a:extLst>
                <a:ext uri="{FF2B5EF4-FFF2-40B4-BE49-F238E27FC236}">
                  <a16:creationId xmlns:a16="http://schemas.microsoft.com/office/drawing/2014/main" id="{E105564B-AFE8-7129-D187-3FBA3CD9C3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07682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9" name="Rectangle 84">
              <a:extLst>
                <a:ext uri="{FF2B5EF4-FFF2-40B4-BE49-F238E27FC236}">
                  <a16:creationId xmlns:a16="http://schemas.microsoft.com/office/drawing/2014/main" id="{E2840120-9CE1-C44F-5B27-62102C64E6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19747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60" name="Rectangle 85">
              <a:extLst>
                <a:ext uri="{FF2B5EF4-FFF2-40B4-BE49-F238E27FC236}">
                  <a16:creationId xmlns:a16="http://schemas.microsoft.com/office/drawing/2014/main" id="{D420BED1-CDD6-5BE3-8DC8-B4E17CC326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316539"/>
              <a:ext cx="74613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161" name="Group 1160">
            <a:extLst>
              <a:ext uri="{FF2B5EF4-FFF2-40B4-BE49-F238E27FC236}">
                <a16:creationId xmlns:a16="http://schemas.microsoft.com/office/drawing/2014/main" id="{7E6087FB-1562-6EB1-3EDA-9793F697A77F}"/>
              </a:ext>
            </a:extLst>
          </p:cNvPr>
          <p:cNvGrpSpPr>
            <a:grpSpLocks noChangeAspect="1"/>
          </p:cNvGrpSpPr>
          <p:nvPr/>
        </p:nvGrpSpPr>
        <p:grpSpPr>
          <a:xfrm>
            <a:off x="610973" y="4832433"/>
            <a:ext cx="236623" cy="216000"/>
            <a:chOff x="3398838" y="5076826"/>
            <a:chExt cx="346075" cy="315913"/>
          </a:xfrm>
        </p:grpSpPr>
        <p:sp>
          <p:nvSpPr>
            <p:cNvPr id="1162" name="Rectangle 80">
              <a:extLst>
                <a:ext uri="{FF2B5EF4-FFF2-40B4-BE49-F238E27FC236}">
                  <a16:creationId xmlns:a16="http://schemas.microsoft.com/office/drawing/2014/main" id="{60DCB9FB-B2D4-6383-DBA2-4F331727CA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07682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63" name="Rectangle 81">
              <a:extLst>
                <a:ext uri="{FF2B5EF4-FFF2-40B4-BE49-F238E27FC236}">
                  <a16:creationId xmlns:a16="http://schemas.microsoft.com/office/drawing/2014/main" id="{55CC796C-67FF-F9DC-1E02-F78731F01D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19747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64" name="Rectangle 82">
              <a:extLst>
                <a:ext uri="{FF2B5EF4-FFF2-40B4-BE49-F238E27FC236}">
                  <a16:creationId xmlns:a16="http://schemas.microsoft.com/office/drawing/2014/main" id="{99BEE8EF-782A-CBF1-FDA0-6AF43A1CCC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316539"/>
              <a:ext cx="225425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65" name="Rectangle 83">
              <a:extLst>
                <a:ext uri="{FF2B5EF4-FFF2-40B4-BE49-F238E27FC236}">
                  <a16:creationId xmlns:a16="http://schemas.microsoft.com/office/drawing/2014/main" id="{7AAC0AF9-3BDA-FDF8-E96F-B382EF898F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07682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66" name="Rectangle 84">
              <a:extLst>
                <a:ext uri="{FF2B5EF4-FFF2-40B4-BE49-F238E27FC236}">
                  <a16:creationId xmlns:a16="http://schemas.microsoft.com/office/drawing/2014/main" id="{23F0F1B2-09EA-D63F-D853-6A28C59761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19747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67" name="Rectangle 85">
              <a:extLst>
                <a:ext uri="{FF2B5EF4-FFF2-40B4-BE49-F238E27FC236}">
                  <a16:creationId xmlns:a16="http://schemas.microsoft.com/office/drawing/2014/main" id="{7939FA7F-BE42-5CF7-EEB0-2918A782C0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316539"/>
              <a:ext cx="74613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6DD9DC9E-EF3A-D6CA-427E-B684850D58FA}"/>
              </a:ext>
            </a:extLst>
          </p:cNvPr>
          <p:cNvGrpSpPr/>
          <p:nvPr/>
        </p:nvGrpSpPr>
        <p:grpSpPr>
          <a:xfrm>
            <a:off x="591710" y="6383467"/>
            <a:ext cx="225423" cy="260013"/>
            <a:chOff x="5581651" y="2895601"/>
            <a:chExt cx="300038" cy="346076"/>
          </a:xfrm>
        </p:grpSpPr>
        <p:sp>
          <p:nvSpPr>
            <p:cNvPr id="9" name="Oval 187">
              <a:extLst>
                <a:ext uri="{FF2B5EF4-FFF2-40B4-BE49-F238E27FC236}">
                  <a16:creationId xmlns:a16="http://schemas.microsoft.com/office/drawing/2014/main" id="{CC1DA984-AB03-2242-E3C2-7D200578CA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9751" y="3014664"/>
              <a:ext cx="225425" cy="227013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" name="Oval 188">
              <a:extLst>
                <a:ext uri="{FF2B5EF4-FFF2-40B4-BE49-F238E27FC236}">
                  <a16:creationId xmlns:a16="http://schemas.microsoft.com/office/drawing/2014/main" id="{5957B138-76B8-3045-A096-352187815B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2301" y="3098801"/>
              <a:ext cx="58738" cy="58738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" name="Oval 189">
              <a:extLst>
                <a:ext uri="{FF2B5EF4-FFF2-40B4-BE49-F238E27FC236}">
                  <a16:creationId xmlns:a16="http://schemas.microsoft.com/office/drawing/2014/main" id="{158AA94B-39D0-4CA7-862B-6306336055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4526" y="3121026"/>
              <a:ext cx="14288" cy="14288"/>
            </a:xfrm>
            <a:prstGeom prst="ellipse">
              <a:avLst/>
            </a:prstGeom>
            <a:noFill/>
            <a:ln w="14288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" name="Freeform 190">
              <a:extLst>
                <a:ext uri="{FF2B5EF4-FFF2-40B4-BE49-F238E27FC236}">
                  <a16:creationId xmlns:a16="http://schemas.microsoft.com/office/drawing/2014/main" id="{2DB5DEB3-F44F-105E-C554-D08A4439E72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2463" y="3063876"/>
              <a:ext cx="63500" cy="65088"/>
            </a:xfrm>
            <a:custGeom>
              <a:avLst/>
              <a:gdLst>
                <a:gd name="T0" fmla="*/ 0 w 17"/>
                <a:gd name="T1" fmla="*/ 0 h 17"/>
                <a:gd name="T2" fmla="*/ 17 w 17"/>
                <a:gd name="T3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0" y="0"/>
                  </a:moveTo>
                  <a:cubicBezTo>
                    <a:pt x="10" y="0"/>
                    <a:pt x="17" y="7"/>
                    <a:pt x="17" y="1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dirty="0"/>
            </a:p>
          </p:txBody>
        </p:sp>
        <p:sp>
          <p:nvSpPr>
            <p:cNvPr id="14" name="Freeform 191">
              <a:extLst>
                <a:ext uri="{FF2B5EF4-FFF2-40B4-BE49-F238E27FC236}">
                  <a16:creationId xmlns:a16="http://schemas.microsoft.com/office/drawing/2014/main" id="{62467F3A-8914-6D52-A131-E55FA682BEC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7376" y="3128964"/>
              <a:ext cx="65088" cy="63500"/>
            </a:xfrm>
            <a:custGeom>
              <a:avLst/>
              <a:gdLst>
                <a:gd name="T0" fmla="*/ 17 w 17"/>
                <a:gd name="T1" fmla="*/ 17 h 17"/>
                <a:gd name="T2" fmla="*/ 0 w 17"/>
                <a:gd name="T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17" y="17"/>
                  </a:moveTo>
                  <a:cubicBezTo>
                    <a:pt x="7" y="17"/>
                    <a:pt x="0" y="1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" name="Freeform 192">
              <a:extLst>
                <a:ext uri="{FF2B5EF4-FFF2-40B4-BE49-F238E27FC236}">
                  <a16:creationId xmlns:a16="http://schemas.microsoft.com/office/drawing/2014/main" id="{257738EA-08CB-4CB6-7006-81066FED4231}"/>
                </a:ext>
              </a:extLst>
            </p:cNvPr>
            <p:cNvSpPr>
              <a:spLocks/>
            </p:cNvSpPr>
            <p:nvPr/>
          </p:nvSpPr>
          <p:spPr bwMode="auto">
            <a:xfrm>
              <a:off x="5581651" y="2895601"/>
              <a:ext cx="300038" cy="179388"/>
            </a:xfrm>
            <a:custGeom>
              <a:avLst/>
              <a:gdLst>
                <a:gd name="T0" fmla="*/ 67 w 80"/>
                <a:gd name="T1" fmla="*/ 48 h 48"/>
                <a:gd name="T2" fmla="*/ 68 w 80"/>
                <a:gd name="T3" fmla="*/ 18 h 48"/>
                <a:gd name="T4" fmla="*/ 56 w 80"/>
                <a:gd name="T5" fmla="*/ 26 h 48"/>
                <a:gd name="T6" fmla="*/ 48 w 80"/>
                <a:gd name="T7" fmla="*/ 0 h 48"/>
                <a:gd name="T8" fmla="*/ 28 w 80"/>
                <a:gd name="T9" fmla="*/ 26 h 48"/>
                <a:gd name="T10" fmla="*/ 12 w 80"/>
                <a:gd name="T11" fmla="*/ 18 h 48"/>
                <a:gd name="T12" fmla="*/ 13 w 80"/>
                <a:gd name="T13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48">
                  <a:moveTo>
                    <a:pt x="67" y="48"/>
                  </a:moveTo>
                  <a:cubicBezTo>
                    <a:pt x="80" y="38"/>
                    <a:pt x="68" y="18"/>
                    <a:pt x="68" y="18"/>
                  </a:cubicBezTo>
                  <a:cubicBezTo>
                    <a:pt x="68" y="18"/>
                    <a:pt x="60" y="26"/>
                    <a:pt x="56" y="26"/>
                  </a:cubicBezTo>
                  <a:cubicBezTo>
                    <a:pt x="56" y="10"/>
                    <a:pt x="44" y="18"/>
                    <a:pt x="48" y="0"/>
                  </a:cubicBezTo>
                  <a:cubicBezTo>
                    <a:pt x="31" y="3"/>
                    <a:pt x="24" y="10"/>
                    <a:pt x="28" y="26"/>
                  </a:cubicBezTo>
                  <a:cubicBezTo>
                    <a:pt x="20" y="26"/>
                    <a:pt x="12" y="18"/>
                    <a:pt x="12" y="18"/>
                  </a:cubicBezTo>
                  <a:cubicBezTo>
                    <a:pt x="12" y="18"/>
                    <a:pt x="0" y="34"/>
                    <a:pt x="13" y="4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7F596233-780F-4B4C-B9D4-D80E1C0974AD}"/>
              </a:ext>
            </a:extLst>
          </p:cNvPr>
          <p:cNvSpPr txBox="1"/>
          <p:nvPr/>
        </p:nvSpPr>
        <p:spPr>
          <a:xfrm>
            <a:off x="369572" y="6322056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Youtube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19AA356-BAFE-F968-544F-73A74C39A0AE}"/>
              </a:ext>
            </a:extLst>
          </p:cNvPr>
          <p:cNvSpPr/>
          <p:nvPr/>
        </p:nvSpPr>
        <p:spPr>
          <a:xfrm>
            <a:off x="3378976" y="997516"/>
            <a:ext cx="8382635" cy="5219133"/>
          </a:xfrm>
          <a:prstGeom prst="roundRect">
            <a:avLst>
              <a:gd name="adj" fmla="val 7408"/>
            </a:avLst>
          </a:prstGeom>
          <a:solidFill>
            <a:srgbClr val="0A0A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Heart 6">
            <a:extLst>
              <a:ext uri="{FF2B5EF4-FFF2-40B4-BE49-F238E27FC236}">
                <a16:creationId xmlns:a16="http://schemas.microsoft.com/office/drawing/2014/main" id="{07B0DE83-3B8A-B78F-E3F3-D019502AD758}"/>
              </a:ext>
            </a:extLst>
          </p:cNvPr>
          <p:cNvSpPr/>
          <p:nvPr/>
        </p:nvSpPr>
        <p:spPr>
          <a:xfrm>
            <a:off x="11311249" y="1236899"/>
            <a:ext cx="156833" cy="156833"/>
          </a:xfrm>
          <a:prstGeom prst="heart">
            <a:avLst/>
          </a:prstGeom>
          <a:solidFill>
            <a:srgbClr val="1DB954"/>
          </a:solidFill>
          <a:ln>
            <a:noFill/>
          </a:ln>
          <a:effectLst>
            <a:outerShdw blurRad="1016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97B4FE-327A-6506-2CFB-39A0886B68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08748" y="1393732"/>
            <a:ext cx="2083295" cy="21019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07BF8C6-446A-6FAB-BD6C-B5B97DADB19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78221" y="1393732"/>
            <a:ext cx="2095084" cy="212191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9BB771C-9D69-243B-6D5E-BDB352EEB3A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69869" y="1403327"/>
            <a:ext cx="2068511" cy="209234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F23E5EF-EF73-CFEA-65D5-0BB25173BA8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13502" y="3748836"/>
            <a:ext cx="2073785" cy="209234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1E575BC-8BE3-3D52-7461-9F5FC8765C6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769869" y="3755045"/>
            <a:ext cx="2035845" cy="206191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A153A70-8766-E303-A509-AE342554AAA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295012" y="3758486"/>
            <a:ext cx="2078293" cy="2088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6659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E642CB68-7691-44D5-88F4-20E83F6DA0D7}"/>
              </a:ext>
            </a:extLst>
          </p:cNvPr>
          <p:cNvSpPr/>
          <p:nvPr/>
        </p:nvSpPr>
        <p:spPr>
          <a:xfrm>
            <a:off x="0" y="0"/>
            <a:ext cx="3063240" cy="6858000"/>
          </a:xfrm>
          <a:prstGeom prst="rect">
            <a:avLst/>
          </a:prstGeom>
          <a:solidFill>
            <a:srgbClr val="191414"/>
          </a:solidFill>
          <a:ln>
            <a:noFill/>
          </a:ln>
          <a:effectLst>
            <a:outerShdw blurRad="50800" dist="38100" algn="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3" name="Rectangle: Single Corner Rounded 52">
            <a:extLst>
              <a:ext uri="{FF2B5EF4-FFF2-40B4-BE49-F238E27FC236}">
                <a16:creationId xmlns:a16="http://schemas.microsoft.com/office/drawing/2014/main" id="{5BE43F74-9C87-66AE-9F3E-0B77D17F00DC}"/>
              </a:ext>
            </a:extLst>
          </p:cNvPr>
          <p:cNvSpPr/>
          <p:nvPr/>
        </p:nvSpPr>
        <p:spPr>
          <a:xfrm rot="5400000">
            <a:off x="966486" y="-966488"/>
            <a:ext cx="1145894" cy="3078870"/>
          </a:xfrm>
          <a:prstGeom prst="round1Rect">
            <a:avLst/>
          </a:prstGeom>
          <a:solidFill>
            <a:srgbClr val="0C0D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BC3BD41-718C-AB2D-2DD8-FAB68B0EDD99}"/>
              </a:ext>
            </a:extLst>
          </p:cNvPr>
          <p:cNvSpPr txBox="1"/>
          <p:nvPr/>
        </p:nvSpPr>
        <p:spPr>
          <a:xfrm>
            <a:off x="381103" y="388280"/>
            <a:ext cx="2316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Thai Cooking Guide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D46B618-2CF9-7941-4EA2-0BAE302EE4DF}"/>
              </a:ext>
            </a:extLst>
          </p:cNvPr>
          <p:cNvSpPr txBox="1"/>
          <p:nvPr/>
        </p:nvSpPr>
        <p:spPr>
          <a:xfrm>
            <a:off x="383220" y="2364941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Window2.java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ED7F392-BD7D-2FFD-EA64-3D637936049E}"/>
              </a:ext>
            </a:extLst>
          </p:cNvPr>
          <p:cNvCxnSpPr>
            <a:cxnSpLocks/>
          </p:cNvCxnSpPr>
          <p:nvPr/>
        </p:nvCxnSpPr>
        <p:spPr>
          <a:xfrm>
            <a:off x="391668" y="2885919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39757C1F-F606-4DE6-AC74-7DF0EF74F9BC}"/>
              </a:ext>
            </a:extLst>
          </p:cNvPr>
          <p:cNvCxnSpPr>
            <a:cxnSpLocks/>
          </p:cNvCxnSpPr>
          <p:nvPr/>
        </p:nvCxnSpPr>
        <p:spPr>
          <a:xfrm>
            <a:off x="391668" y="4602914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: Top Corners Rounded 59">
            <a:extLst>
              <a:ext uri="{FF2B5EF4-FFF2-40B4-BE49-F238E27FC236}">
                <a16:creationId xmlns:a16="http://schemas.microsoft.com/office/drawing/2014/main" id="{A8B32FA7-9DD5-84FD-B013-2AC801BA3D78}"/>
              </a:ext>
            </a:extLst>
          </p:cNvPr>
          <p:cNvSpPr/>
          <p:nvPr/>
        </p:nvSpPr>
        <p:spPr>
          <a:xfrm>
            <a:off x="11079126" y="6308725"/>
            <a:ext cx="777912" cy="549275"/>
          </a:xfrm>
          <a:prstGeom prst="round2SameRect">
            <a:avLst/>
          </a:prstGeom>
          <a:solidFill>
            <a:srgbClr val="1DB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44" name="Straight Connector 1043">
            <a:extLst>
              <a:ext uri="{FF2B5EF4-FFF2-40B4-BE49-F238E27FC236}">
                <a16:creationId xmlns:a16="http://schemas.microsoft.com/office/drawing/2014/main" id="{C89FD349-03DF-7969-4E20-94C89D32B59F}"/>
              </a:ext>
            </a:extLst>
          </p:cNvPr>
          <p:cNvCxnSpPr>
            <a:cxnSpLocks/>
          </p:cNvCxnSpPr>
          <p:nvPr/>
        </p:nvCxnSpPr>
        <p:spPr>
          <a:xfrm>
            <a:off x="3428683" y="6583362"/>
            <a:ext cx="7101840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5" name="Slide Number Placeholder 4">
            <a:extLst>
              <a:ext uri="{FF2B5EF4-FFF2-40B4-BE49-F238E27FC236}">
                <a16:creationId xmlns:a16="http://schemas.microsoft.com/office/drawing/2014/main" id="{5CA130BB-4BBB-5DA4-96B0-88C5D390A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74553" y="6400800"/>
            <a:ext cx="587058" cy="365125"/>
          </a:xfrm>
        </p:spPr>
        <p:txBody>
          <a:bodyPr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17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7D8155-ABD6-F7A4-7BD8-AE4C6523263F}"/>
              </a:ext>
            </a:extLst>
          </p:cNvPr>
          <p:cNvSpPr txBox="1"/>
          <p:nvPr/>
        </p:nvSpPr>
        <p:spPr>
          <a:xfrm>
            <a:off x="383220" y="132298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MyFrame.java</a:t>
            </a:r>
          </a:p>
        </p:txBody>
      </p:sp>
      <p:grpSp>
        <p:nvGrpSpPr>
          <p:cNvPr id="1048" name="Group 1047">
            <a:extLst>
              <a:ext uri="{FF2B5EF4-FFF2-40B4-BE49-F238E27FC236}">
                <a16:creationId xmlns:a16="http://schemas.microsoft.com/office/drawing/2014/main" id="{84FEDBCB-F5BF-06A6-6478-55A5CB93C7D5}"/>
              </a:ext>
            </a:extLst>
          </p:cNvPr>
          <p:cNvGrpSpPr>
            <a:grpSpLocks noChangeAspect="1"/>
          </p:cNvGrpSpPr>
          <p:nvPr/>
        </p:nvGrpSpPr>
        <p:grpSpPr>
          <a:xfrm>
            <a:off x="602808" y="1919421"/>
            <a:ext cx="236623" cy="216000"/>
            <a:chOff x="3398838" y="5076826"/>
            <a:chExt cx="346075" cy="315913"/>
          </a:xfrm>
        </p:grpSpPr>
        <p:sp>
          <p:nvSpPr>
            <p:cNvPr id="1049" name="Rectangle 80">
              <a:extLst>
                <a:ext uri="{FF2B5EF4-FFF2-40B4-BE49-F238E27FC236}">
                  <a16:creationId xmlns:a16="http://schemas.microsoft.com/office/drawing/2014/main" id="{446BDA79-9A35-3C64-4AEC-12C71631FD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07682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0" name="Rectangle 81">
              <a:extLst>
                <a:ext uri="{FF2B5EF4-FFF2-40B4-BE49-F238E27FC236}">
                  <a16:creationId xmlns:a16="http://schemas.microsoft.com/office/drawing/2014/main" id="{C7E7262C-BF95-F641-9DD5-2B9727973D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19747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1" name="Rectangle 82">
              <a:extLst>
                <a:ext uri="{FF2B5EF4-FFF2-40B4-BE49-F238E27FC236}">
                  <a16:creationId xmlns:a16="http://schemas.microsoft.com/office/drawing/2014/main" id="{A96942F4-9C7F-420F-F31F-807F4429AE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316539"/>
              <a:ext cx="225425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2" name="Rectangle 83">
              <a:extLst>
                <a:ext uri="{FF2B5EF4-FFF2-40B4-BE49-F238E27FC236}">
                  <a16:creationId xmlns:a16="http://schemas.microsoft.com/office/drawing/2014/main" id="{91024072-B3C9-6E65-1B86-F98B161295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07682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3" name="Rectangle 84">
              <a:extLst>
                <a:ext uri="{FF2B5EF4-FFF2-40B4-BE49-F238E27FC236}">
                  <a16:creationId xmlns:a16="http://schemas.microsoft.com/office/drawing/2014/main" id="{6D5AE946-F519-530D-3F1D-F726A68AA3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19747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4" name="Rectangle 85">
              <a:extLst>
                <a:ext uri="{FF2B5EF4-FFF2-40B4-BE49-F238E27FC236}">
                  <a16:creationId xmlns:a16="http://schemas.microsoft.com/office/drawing/2014/main" id="{6EF60173-55AC-8332-594E-A7CEF62B6C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316539"/>
              <a:ext cx="74613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036" name="Group 1035">
            <a:extLst>
              <a:ext uri="{FF2B5EF4-FFF2-40B4-BE49-F238E27FC236}">
                <a16:creationId xmlns:a16="http://schemas.microsoft.com/office/drawing/2014/main" id="{74F3A740-AD9E-F587-C3FF-956880489C46}"/>
              </a:ext>
            </a:extLst>
          </p:cNvPr>
          <p:cNvGrpSpPr/>
          <p:nvPr/>
        </p:nvGrpSpPr>
        <p:grpSpPr>
          <a:xfrm>
            <a:off x="591710" y="1393732"/>
            <a:ext cx="258819" cy="225423"/>
            <a:chOff x="7005638" y="3648076"/>
            <a:chExt cx="344488" cy="300038"/>
          </a:xfrm>
        </p:grpSpPr>
        <p:sp>
          <p:nvSpPr>
            <p:cNvPr id="1037" name="Freeform 90">
              <a:extLst>
                <a:ext uri="{FF2B5EF4-FFF2-40B4-BE49-F238E27FC236}">
                  <a16:creationId xmlns:a16="http://schemas.microsoft.com/office/drawing/2014/main" id="{78C37A5C-C91B-9044-27D6-8F391B845742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5638" y="3648076"/>
              <a:ext cx="344488" cy="269875"/>
            </a:xfrm>
            <a:custGeom>
              <a:avLst/>
              <a:gdLst>
                <a:gd name="T0" fmla="*/ 92 w 92"/>
                <a:gd name="T1" fmla="*/ 66 h 72"/>
                <a:gd name="T2" fmla="*/ 86 w 92"/>
                <a:gd name="T3" fmla="*/ 72 h 72"/>
                <a:gd name="T4" fmla="*/ 6 w 92"/>
                <a:gd name="T5" fmla="*/ 72 h 72"/>
                <a:gd name="T6" fmla="*/ 0 w 92"/>
                <a:gd name="T7" fmla="*/ 66 h 72"/>
                <a:gd name="T8" fmla="*/ 0 w 92"/>
                <a:gd name="T9" fmla="*/ 6 h 72"/>
                <a:gd name="T10" fmla="*/ 6 w 92"/>
                <a:gd name="T11" fmla="*/ 0 h 72"/>
                <a:gd name="T12" fmla="*/ 86 w 92"/>
                <a:gd name="T13" fmla="*/ 0 h 72"/>
                <a:gd name="T14" fmla="*/ 92 w 92"/>
                <a:gd name="T15" fmla="*/ 6 h 72"/>
                <a:gd name="T16" fmla="*/ 92 w 92"/>
                <a:gd name="T17" fmla="*/ 6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72">
                  <a:moveTo>
                    <a:pt x="92" y="66"/>
                  </a:moveTo>
                  <a:cubicBezTo>
                    <a:pt x="92" y="69"/>
                    <a:pt x="89" y="72"/>
                    <a:pt x="86" y="72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3" y="72"/>
                    <a:pt x="0" y="69"/>
                    <a:pt x="0" y="6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9" y="0"/>
                    <a:pt x="92" y="3"/>
                    <a:pt x="92" y="6"/>
                  </a:cubicBezTo>
                  <a:lnTo>
                    <a:pt x="92" y="66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38" name="Line 91">
              <a:extLst>
                <a:ext uri="{FF2B5EF4-FFF2-40B4-BE49-F238E27FC236}">
                  <a16:creationId xmlns:a16="http://schemas.microsoft.com/office/drawing/2014/main" id="{D85A1BE9-60DB-F019-DD69-44D7B439019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72313" y="3948113"/>
              <a:ext cx="2111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39" name="Line 92">
              <a:extLst>
                <a:ext uri="{FF2B5EF4-FFF2-40B4-BE49-F238E27FC236}">
                  <a16:creationId xmlns:a16="http://schemas.microsoft.com/office/drawing/2014/main" id="{E958D838-16E4-F50B-23BF-CD6D45A7578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78676" y="3917951"/>
              <a:ext cx="0" cy="30163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0" name="Oval 93">
              <a:extLst>
                <a:ext uri="{FF2B5EF4-FFF2-40B4-BE49-F238E27FC236}">
                  <a16:creationId xmlns:a16="http://schemas.microsoft.com/office/drawing/2014/main" id="{6959AF5A-8014-EB78-8EEA-A82DD80D00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0738" y="3881438"/>
              <a:ext cx="14288" cy="14288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1" name="Line 94">
              <a:extLst>
                <a:ext uri="{FF2B5EF4-FFF2-40B4-BE49-F238E27FC236}">
                  <a16:creationId xmlns:a16="http://schemas.microsoft.com/office/drawing/2014/main" id="{A5EAEB2C-1728-5B92-187E-D54C3F2551D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05638" y="3857626"/>
              <a:ext cx="344488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2" name="Freeform 95">
              <a:extLst>
                <a:ext uri="{FF2B5EF4-FFF2-40B4-BE49-F238E27FC236}">
                  <a16:creationId xmlns:a16="http://schemas.microsoft.com/office/drawing/2014/main" id="{7E997864-CC9D-D8DD-EE44-D04B09CB787A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0576" y="3703638"/>
              <a:ext cx="82550" cy="101600"/>
            </a:xfrm>
            <a:custGeom>
              <a:avLst/>
              <a:gdLst>
                <a:gd name="T0" fmla="*/ 0 w 52"/>
                <a:gd name="T1" fmla="*/ 0 h 64"/>
                <a:gd name="T2" fmla="*/ 0 w 52"/>
                <a:gd name="T3" fmla="*/ 64 h 64"/>
                <a:gd name="T4" fmla="*/ 52 w 52"/>
                <a:gd name="T5" fmla="*/ 33 h 64"/>
                <a:gd name="T6" fmla="*/ 0 w 52"/>
                <a:gd name="T7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64">
                  <a:moveTo>
                    <a:pt x="0" y="0"/>
                  </a:moveTo>
                  <a:lnTo>
                    <a:pt x="0" y="64"/>
                  </a:lnTo>
                  <a:lnTo>
                    <a:pt x="52" y="33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B529057-8E8F-C756-316D-3D36CCE9A37F}"/>
              </a:ext>
            </a:extLst>
          </p:cNvPr>
          <p:cNvSpPr txBox="1"/>
          <p:nvPr/>
        </p:nvSpPr>
        <p:spPr>
          <a:xfrm>
            <a:off x="383220" y="184396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Window1.java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011328-BC19-9759-C4A2-A876E6C72E81}"/>
              </a:ext>
            </a:extLst>
          </p:cNvPr>
          <p:cNvSpPr txBox="1"/>
          <p:nvPr/>
        </p:nvSpPr>
        <p:spPr>
          <a:xfrm>
            <a:off x="3592085" y="185836"/>
            <a:ext cx="237815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Youtube</a:t>
            </a:r>
            <a:endParaRPr lang="en-US" sz="44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ABF978A-9132-DD70-EECE-614EB7A93DF3}"/>
              </a:ext>
            </a:extLst>
          </p:cNvPr>
          <p:cNvSpPr txBox="1"/>
          <p:nvPr/>
        </p:nvSpPr>
        <p:spPr>
          <a:xfrm>
            <a:off x="383220" y="3039980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Window3.java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66037FB-ECC6-A931-2CFC-20FD25D6E695}"/>
              </a:ext>
            </a:extLst>
          </p:cNvPr>
          <p:cNvSpPr txBox="1"/>
          <p:nvPr/>
        </p:nvSpPr>
        <p:spPr>
          <a:xfrm>
            <a:off x="369572" y="6334785"/>
            <a:ext cx="2296800" cy="366917"/>
          </a:xfrm>
          <a:prstGeom prst="roundRect">
            <a:avLst/>
          </a:prstGeom>
          <a:gradFill>
            <a:gsLst>
              <a:gs pos="0">
                <a:schemeClr val="bg1">
                  <a:lumMod val="50000"/>
                  <a:alpha val="45000"/>
                </a:schemeClr>
              </a:gs>
              <a:gs pos="100000">
                <a:srgbClr val="191414">
                  <a:alpha val="25000"/>
                </a:srgbClr>
              </a:gs>
            </a:gsLst>
            <a:lin ang="4200000" scaled="0"/>
          </a:gradFill>
        </p:spPr>
        <p:txBody>
          <a:bodyPr wrap="none" lIns="684000" rtlCol="0" anchor="ctr">
            <a:no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Youtube &amp; </a:t>
            </a:r>
            <a:r>
              <a:rPr lang="en-US" sz="1400" b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Github</a:t>
            </a:r>
            <a:endParaRPr lang="en-US" sz="14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8" name="Graphic 37" descr="Badge Question Mark outline">
            <a:extLst>
              <a:ext uri="{FF2B5EF4-FFF2-40B4-BE49-F238E27FC236}">
                <a16:creationId xmlns:a16="http://schemas.microsoft.com/office/drawing/2014/main" id="{3B97763E-F102-9647-1352-D08073C7E0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4295" y="5319251"/>
            <a:ext cx="284321" cy="284321"/>
          </a:xfrm>
          <a:prstGeom prst="rect">
            <a:avLst/>
          </a:prstGeom>
        </p:spPr>
      </p:pic>
      <p:pic>
        <p:nvPicPr>
          <p:cNvPr id="39" name="Graphic 38" descr="Customer review outline">
            <a:extLst>
              <a:ext uri="{FF2B5EF4-FFF2-40B4-BE49-F238E27FC236}">
                <a16:creationId xmlns:a16="http://schemas.microsoft.com/office/drawing/2014/main" id="{5ADD2B2B-9559-1EC9-3BDA-2182825AD5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2061" y="5850707"/>
            <a:ext cx="284321" cy="284321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F3AEFBBC-D7E6-EB49-88AC-76D04164204C}"/>
              </a:ext>
            </a:extLst>
          </p:cNvPr>
          <p:cNvGrpSpPr>
            <a:grpSpLocks noChangeAspect="1"/>
          </p:cNvGrpSpPr>
          <p:nvPr/>
        </p:nvGrpSpPr>
        <p:grpSpPr>
          <a:xfrm>
            <a:off x="607345" y="2435817"/>
            <a:ext cx="236623" cy="216000"/>
            <a:chOff x="3398838" y="5076826"/>
            <a:chExt cx="346075" cy="315913"/>
          </a:xfrm>
        </p:grpSpPr>
        <p:sp>
          <p:nvSpPr>
            <p:cNvPr id="29" name="Rectangle 80">
              <a:extLst>
                <a:ext uri="{FF2B5EF4-FFF2-40B4-BE49-F238E27FC236}">
                  <a16:creationId xmlns:a16="http://schemas.microsoft.com/office/drawing/2014/main" id="{C211FE74-78DE-1EE6-4FDC-2CB1114657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07682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0" name="Rectangle 81">
              <a:extLst>
                <a:ext uri="{FF2B5EF4-FFF2-40B4-BE49-F238E27FC236}">
                  <a16:creationId xmlns:a16="http://schemas.microsoft.com/office/drawing/2014/main" id="{DD59725C-595A-DD8B-B806-089485046B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19747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1" name="Rectangle 82">
              <a:extLst>
                <a:ext uri="{FF2B5EF4-FFF2-40B4-BE49-F238E27FC236}">
                  <a16:creationId xmlns:a16="http://schemas.microsoft.com/office/drawing/2014/main" id="{5B9D710D-8F26-126C-DF6D-E34741EBB8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316539"/>
              <a:ext cx="225425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2" name="Rectangle 83">
              <a:extLst>
                <a:ext uri="{FF2B5EF4-FFF2-40B4-BE49-F238E27FC236}">
                  <a16:creationId xmlns:a16="http://schemas.microsoft.com/office/drawing/2014/main" id="{607C5882-7EBF-A876-80C3-41C5C89855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07682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3" name="Rectangle 84">
              <a:extLst>
                <a:ext uri="{FF2B5EF4-FFF2-40B4-BE49-F238E27FC236}">
                  <a16:creationId xmlns:a16="http://schemas.microsoft.com/office/drawing/2014/main" id="{A1CF54DC-0AE8-E414-BCCB-8E9285C228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19747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4" name="Rectangle 85">
              <a:extLst>
                <a:ext uri="{FF2B5EF4-FFF2-40B4-BE49-F238E27FC236}">
                  <a16:creationId xmlns:a16="http://schemas.microsoft.com/office/drawing/2014/main" id="{04EF0B46-DE44-F34D-2CF2-B8CCB1C21A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316539"/>
              <a:ext cx="74613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5546EC4B-696B-F14D-4A4B-F0B874CD95F8}"/>
              </a:ext>
            </a:extLst>
          </p:cNvPr>
          <p:cNvGrpSpPr>
            <a:grpSpLocks noChangeAspect="1"/>
          </p:cNvGrpSpPr>
          <p:nvPr/>
        </p:nvGrpSpPr>
        <p:grpSpPr>
          <a:xfrm>
            <a:off x="610608" y="3110525"/>
            <a:ext cx="236623" cy="216000"/>
            <a:chOff x="3398838" y="5076826"/>
            <a:chExt cx="346075" cy="315913"/>
          </a:xfrm>
        </p:grpSpPr>
        <p:sp>
          <p:nvSpPr>
            <p:cNvPr id="46" name="Rectangle 80">
              <a:extLst>
                <a:ext uri="{FF2B5EF4-FFF2-40B4-BE49-F238E27FC236}">
                  <a16:creationId xmlns:a16="http://schemas.microsoft.com/office/drawing/2014/main" id="{31037998-FEAC-C965-7847-12E142E466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07682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7" name="Rectangle 81">
              <a:extLst>
                <a:ext uri="{FF2B5EF4-FFF2-40B4-BE49-F238E27FC236}">
                  <a16:creationId xmlns:a16="http://schemas.microsoft.com/office/drawing/2014/main" id="{275BE81F-42A4-4D0E-D993-45567721B1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19747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8" name="Rectangle 82">
              <a:extLst>
                <a:ext uri="{FF2B5EF4-FFF2-40B4-BE49-F238E27FC236}">
                  <a16:creationId xmlns:a16="http://schemas.microsoft.com/office/drawing/2014/main" id="{43CCF6FE-48B6-09A1-FE0F-1424AFAB3E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316539"/>
              <a:ext cx="225425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9" name="Rectangle 83">
              <a:extLst>
                <a:ext uri="{FF2B5EF4-FFF2-40B4-BE49-F238E27FC236}">
                  <a16:creationId xmlns:a16="http://schemas.microsoft.com/office/drawing/2014/main" id="{AEC0BE67-279E-2CDC-745B-C457D6EEA1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07682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0" name="Rectangle 84">
              <a:extLst>
                <a:ext uri="{FF2B5EF4-FFF2-40B4-BE49-F238E27FC236}">
                  <a16:creationId xmlns:a16="http://schemas.microsoft.com/office/drawing/2014/main" id="{1EA26C75-38E9-474E-8F70-4D43D93136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19747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3" name="Rectangle 85">
              <a:extLst>
                <a:ext uri="{FF2B5EF4-FFF2-40B4-BE49-F238E27FC236}">
                  <a16:creationId xmlns:a16="http://schemas.microsoft.com/office/drawing/2014/main" id="{E9E97712-553E-E36E-DFCD-FC76D54063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316539"/>
              <a:ext cx="74613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035" name="Group 1034">
            <a:extLst>
              <a:ext uri="{FF2B5EF4-FFF2-40B4-BE49-F238E27FC236}">
                <a16:creationId xmlns:a16="http://schemas.microsoft.com/office/drawing/2014/main" id="{2A6ED98B-8522-078E-811A-95669909D59E}"/>
              </a:ext>
            </a:extLst>
          </p:cNvPr>
          <p:cNvGrpSpPr>
            <a:grpSpLocks noChangeAspect="1"/>
          </p:cNvGrpSpPr>
          <p:nvPr/>
        </p:nvGrpSpPr>
        <p:grpSpPr>
          <a:xfrm>
            <a:off x="610608" y="3640837"/>
            <a:ext cx="236623" cy="216000"/>
            <a:chOff x="3398838" y="5076826"/>
            <a:chExt cx="346075" cy="315913"/>
          </a:xfrm>
        </p:grpSpPr>
        <p:sp>
          <p:nvSpPr>
            <p:cNvPr id="1068" name="Rectangle 80">
              <a:extLst>
                <a:ext uri="{FF2B5EF4-FFF2-40B4-BE49-F238E27FC236}">
                  <a16:creationId xmlns:a16="http://schemas.microsoft.com/office/drawing/2014/main" id="{C4DC2C21-3A8F-7177-2BD7-3F8FF2C112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07682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73" name="Rectangle 81">
              <a:extLst>
                <a:ext uri="{FF2B5EF4-FFF2-40B4-BE49-F238E27FC236}">
                  <a16:creationId xmlns:a16="http://schemas.microsoft.com/office/drawing/2014/main" id="{516EE6FC-1794-D73C-1582-9C1121911B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19747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75" name="Rectangle 82">
              <a:extLst>
                <a:ext uri="{FF2B5EF4-FFF2-40B4-BE49-F238E27FC236}">
                  <a16:creationId xmlns:a16="http://schemas.microsoft.com/office/drawing/2014/main" id="{A8DDEC13-84B2-8F7A-3B65-3DB07E25C1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316539"/>
              <a:ext cx="225425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76" name="Rectangle 83">
              <a:extLst>
                <a:ext uri="{FF2B5EF4-FFF2-40B4-BE49-F238E27FC236}">
                  <a16:creationId xmlns:a16="http://schemas.microsoft.com/office/drawing/2014/main" id="{BCE1E638-625C-E925-F9C3-2A8125D46A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07682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77" name="Rectangle 84">
              <a:extLst>
                <a:ext uri="{FF2B5EF4-FFF2-40B4-BE49-F238E27FC236}">
                  <a16:creationId xmlns:a16="http://schemas.microsoft.com/office/drawing/2014/main" id="{40E66124-B686-2388-2FA6-F8FD3B0CBD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19747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78" name="Rectangle 85">
              <a:extLst>
                <a:ext uri="{FF2B5EF4-FFF2-40B4-BE49-F238E27FC236}">
                  <a16:creationId xmlns:a16="http://schemas.microsoft.com/office/drawing/2014/main" id="{D7F74F6C-327D-DF21-F94A-9937581079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316539"/>
              <a:ext cx="74613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118" name="TextBox 1117">
            <a:extLst>
              <a:ext uri="{FF2B5EF4-FFF2-40B4-BE49-F238E27FC236}">
                <a16:creationId xmlns:a16="http://schemas.microsoft.com/office/drawing/2014/main" id="{4E551217-6926-8FE4-E8CF-4D76B9967D28}"/>
              </a:ext>
            </a:extLst>
          </p:cNvPr>
          <p:cNvSpPr txBox="1"/>
          <p:nvPr/>
        </p:nvSpPr>
        <p:spPr>
          <a:xfrm>
            <a:off x="383220" y="4754086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Window6.java</a:t>
            </a:r>
          </a:p>
        </p:txBody>
      </p:sp>
      <p:sp>
        <p:nvSpPr>
          <p:cNvPr id="1119" name="TextBox 1118">
            <a:extLst>
              <a:ext uri="{FF2B5EF4-FFF2-40B4-BE49-F238E27FC236}">
                <a16:creationId xmlns:a16="http://schemas.microsoft.com/office/drawing/2014/main" id="{A94498BA-C619-5EC1-F155-BB8350E52750}"/>
              </a:ext>
            </a:extLst>
          </p:cNvPr>
          <p:cNvSpPr txBox="1"/>
          <p:nvPr/>
        </p:nvSpPr>
        <p:spPr>
          <a:xfrm>
            <a:off x="369572" y="5790888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Output</a:t>
            </a:r>
          </a:p>
        </p:txBody>
      </p:sp>
      <p:sp>
        <p:nvSpPr>
          <p:cNvPr id="1152" name="TextBox 1151">
            <a:extLst>
              <a:ext uri="{FF2B5EF4-FFF2-40B4-BE49-F238E27FC236}">
                <a16:creationId xmlns:a16="http://schemas.microsoft.com/office/drawing/2014/main" id="{612AD252-0BB7-F6F0-8BA5-7583CA2CB34A}"/>
              </a:ext>
            </a:extLst>
          </p:cNvPr>
          <p:cNvSpPr txBox="1"/>
          <p:nvPr/>
        </p:nvSpPr>
        <p:spPr>
          <a:xfrm>
            <a:off x="371688" y="3579449"/>
            <a:ext cx="2298916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Window4.java</a:t>
            </a:r>
          </a:p>
        </p:txBody>
      </p:sp>
      <p:sp>
        <p:nvSpPr>
          <p:cNvPr id="1153" name="TextBox 1152">
            <a:extLst>
              <a:ext uri="{FF2B5EF4-FFF2-40B4-BE49-F238E27FC236}">
                <a16:creationId xmlns:a16="http://schemas.microsoft.com/office/drawing/2014/main" id="{EA57FC9F-E13C-2FED-2F9B-590E6C383D5F}"/>
              </a:ext>
            </a:extLst>
          </p:cNvPr>
          <p:cNvSpPr txBox="1"/>
          <p:nvPr/>
        </p:nvSpPr>
        <p:spPr>
          <a:xfrm>
            <a:off x="369572" y="4061053"/>
            <a:ext cx="2298916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Window5.java</a:t>
            </a:r>
          </a:p>
        </p:txBody>
      </p:sp>
      <p:grpSp>
        <p:nvGrpSpPr>
          <p:cNvPr id="1154" name="Group 1153">
            <a:extLst>
              <a:ext uri="{FF2B5EF4-FFF2-40B4-BE49-F238E27FC236}">
                <a16:creationId xmlns:a16="http://schemas.microsoft.com/office/drawing/2014/main" id="{5C3A24BD-F787-9428-B694-336B732A8E00}"/>
              </a:ext>
            </a:extLst>
          </p:cNvPr>
          <p:cNvGrpSpPr>
            <a:grpSpLocks noChangeAspect="1"/>
          </p:cNvGrpSpPr>
          <p:nvPr/>
        </p:nvGrpSpPr>
        <p:grpSpPr>
          <a:xfrm>
            <a:off x="615305" y="4137560"/>
            <a:ext cx="236623" cy="216000"/>
            <a:chOff x="3398838" y="5076826"/>
            <a:chExt cx="346075" cy="315913"/>
          </a:xfrm>
        </p:grpSpPr>
        <p:sp>
          <p:nvSpPr>
            <p:cNvPr id="1155" name="Rectangle 80">
              <a:extLst>
                <a:ext uri="{FF2B5EF4-FFF2-40B4-BE49-F238E27FC236}">
                  <a16:creationId xmlns:a16="http://schemas.microsoft.com/office/drawing/2014/main" id="{AF5EC6DA-B58E-A0D9-F889-E28E664EAE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07682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6" name="Rectangle 81">
              <a:extLst>
                <a:ext uri="{FF2B5EF4-FFF2-40B4-BE49-F238E27FC236}">
                  <a16:creationId xmlns:a16="http://schemas.microsoft.com/office/drawing/2014/main" id="{44FFD0EE-CAFF-0D4D-D296-0FEF677FCF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19747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7" name="Rectangle 82">
              <a:extLst>
                <a:ext uri="{FF2B5EF4-FFF2-40B4-BE49-F238E27FC236}">
                  <a16:creationId xmlns:a16="http://schemas.microsoft.com/office/drawing/2014/main" id="{C13F4381-8EFA-5A2B-8348-33DD044CFE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316539"/>
              <a:ext cx="225425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8" name="Rectangle 83">
              <a:extLst>
                <a:ext uri="{FF2B5EF4-FFF2-40B4-BE49-F238E27FC236}">
                  <a16:creationId xmlns:a16="http://schemas.microsoft.com/office/drawing/2014/main" id="{E105564B-AFE8-7129-D187-3FBA3CD9C3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07682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9" name="Rectangle 84">
              <a:extLst>
                <a:ext uri="{FF2B5EF4-FFF2-40B4-BE49-F238E27FC236}">
                  <a16:creationId xmlns:a16="http://schemas.microsoft.com/office/drawing/2014/main" id="{E2840120-9CE1-C44F-5B27-62102C64E6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19747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60" name="Rectangle 85">
              <a:extLst>
                <a:ext uri="{FF2B5EF4-FFF2-40B4-BE49-F238E27FC236}">
                  <a16:creationId xmlns:a16="http://schemas.microsoft.com/office/drawing/2014/main" id="{D420BED1-CDD6-5BE3-8DC8-B4E17CC326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316539"/>
              <a:ext cx="74613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161" name="Group 1160">
            <a:extLst>
              <a:ext uri="{FF2B5EF4-FFF2-40B4-BE49-F238E27FC236}">
                <a16:creationId xmlns:a16="http://schemas.microsoft.com/office/drawing/2014/main" id="{7E6087FB-1562-6EB1-3EDA-9793F697A77F}"/>
              </a:ext>
            </a:extLst>
          </p:cNvPr>
          <p:cNvGrpSpPr>
            <a:grpSpLocks noChangeAspect="1"/>
          </p:cNvGrpSpPr>
          <p:nvPr/>
        </p:nvGrpSpPr>
        <p:grpSpPr>
          <a:xfrm>
            <a:off x="610973" y="4832433"/>
            <a:ext cx="236623" cy="216000"/>
            <a:chOff x="3398838" y="5076826"/>
            <a:chExt cx="346075" cy="315913"/>
          </a:xfrm>
        </p:grpSpPr>
        <p:sp>
          <p:nvSpPr>
            <p:cNvPr id="1162" name="Rectangle 80">
              <a:extLst>
                <a:ext uri="{FF2B5EF4-FFF2-40B4-BE49-F238E27FC236}">
                  <a16:creationId xmlns:a16="http://schemas.microsoft.com/office/drawing/2014/main" id="{60DCB9FB-B2D4-6383-DBA2-4F331727CA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07682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63" name="Rectangle 81">
              <a:extLst>
                <a:ext uri="{FF2B5EF4-FFF2-40B4-BE49-F238E27FC236}">
                  <a16:creationId xmlns:a16="http://schemas.microsoft.com/office/drawing/2014/main" id="{55CC796C-67FF-F9DC-1E02-F78731F01D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19747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64" name="Rectangle 82">
              <a:extLst>
                <a:ext uri="{FF2B5EF4-FFF2-40B4-BE49-F238E27FC236}">
                  <a16:creationId xmlns:a16="http://schemas.microsoft.com/office/drawing/2014/main" id="{99BEE8EF-782A-CBF1-FDA0-6AF43A1CCC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316539"/>
              <a:ext cx="225425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65" name="Rectangle 83">
              <a:extLst>
                <a:ext uri="{FF2B5EF4-FFF2-40B4-BE49-F238E27FC236}">
                  <a16:creationId xmlns:a16="http://schemas.microsoft.com/office/drawing/2014/main" id="{7AAC0AF9-3BDA-FDF8-E96F-B382EF898F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07682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66" name="Rectangle 84">
              <a:extLst>
                <a:ext uri="{FF2B5EF4-FFF2-40B4-BE49-F238E27FC236}">
                  <a16:creationId xmlns:a16="http://schemas.microsoft.com/office/drawing/2014/main" id="{23F0F1B2-09EA-D63F-D853-6A28C59761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19747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67" name="Rectangle 85">
              <a:extLst>
                <a:ext uri="{FF2B5EF4-FFF2-40B4-BE49-F238E27FC236}">
                  <a16:creationId xmlns:a16="http://schemas.microsoft.com/office/drawing/2014/main" id="{7939FA7F-BE42-5CF7-EEB0-2918A782C0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316539"/>
              <a:ext cx="74613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4" name="Rectangle: Top Corners Rounded 3">
            <a:extLst>
              <a:ext uri="{FF2B5EF4-FFF2-40B4-BE49-F238E27FC236}">
                <a16:creationId xmlns:a16="http://schemas.microsoft.com/office/drawing/2014/main" id="{D5F27FE4-E19A-79B3-C418-956AE9114C82}"/>
              </a:ext>
            </a:extLst>
          </p:cNvPr>
          <p:cNvSpPr/>
          <p:nvPr/>
        </p:nvSpPr>
        <p:spPr>
          <a:xfrm rot="16200000">
            <a:off x="6636700" y="-1708141"/>
            <a:ext cx="2393003" cy="8717598"/>
          </a:xfrm>
          <a:prstGeom prst="round2SameRect">
            <a:avLst>
              <a:gd name="adj1" fmla="val 9823"/>
              <a:gd name="adj2" fmla="val 0"/>
            </a:avLst>
          </a:prstGeom>
          <a:solidFill>
            <a:srgbClr val="0A0A0B">
              <a:alpha val="4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3493431-4F52-AC06-B9B5-F2B0A3DC08DE}"/>
              </a:ext>
            </a:extLst>
          </p:cNvPr>
          <p:cNvSpPr/>
          <p:nvPr/>
        </p:nvSpPr>
        <p:spPr>
          <a:xfrm>
            <a:off x="3757169" y="1803461"/>
            <a:ext cx="1627632" cy="1624205"/>
          </a:xfrm>
          <a:prstGeom prst="roundRect">
            <a:avLst>
              <a:gd name="adj" fmla="val 7408"/>
            </a:avLst>
          </a:prstGeom>
          <a:solidFill>
            <a:srgbClr val="0A0A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DD9DC9E-EF3A-D6CA-427E-B684850D58FA}"/>
              </a:ext>
            </a:extLst>
          </p:cNvPr>
          <p:cNvGrpSpPr/>
          <p:nvPr/>
        </p:nvGrpSpPr>
        <p:grpSpPr>
          <a:xfrm>
            <a:off x="591710" y="6383467"/>
            <a:ext cx="225423" cy="260013"/>
            <a:chOff x="5581651" y="2895601"/>
            <a:chExt cx="300038" cy="346076"/>
          </a:xfrm>
        </p:grpSpPr>
        <p:sp>
          <p:nvSpPr>
            <p:cNvPr id="9" name="Oval 187">
              <a:extLst>
                <a:ext uri="{FF2B5EF4-FFF2-40B4-BE49-F238E27FC236}">
                  <a16:creationId xmlns:a16="http://schemas.microsoft.com/office/drawing/2014/main" id="{CC1DA984-AB03-2242-E3C2-7D200578CA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9751" y="3014664"/>
              <a:ext cx="225425" cy="227013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" name="Oval 188">
              <a:extLst>
                <a:ext uri="{FF2B5EF4-FFF2-40B4-BE49-F238E27FC236}">
                  <a16:creationId xmlns:a16="http://schemas.microsoft.com/office/drawing/2014/main" id="{5957B138-76B8-3045-A096-352187815B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2301" y="3098801"/>
              <a:ext cx="58738" cy="58738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" name="Oval 189">
              <a:extLst>
                <a:ext uri="{FF2B5EF4-FFF2-40B4-BE49-F238E27FC236}">
                  <a16:creationId xmlns:a16="http://schemas.microsoft.com/office/drawing/2014/main" id="{158AA94B-39D0-4CA7-862B-6306336055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4526" y="3121026"/>
              <a:ext cx="14288" cy="14288"/>
            </a:xfrm>
            <a:prstGeom prst="ellipse">
              <a:avLst/>
            </a:prstGeom>
            <a:noFill/>
            <a:ln w="14288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" name="Freeform 190">
              <a:extLst>
                <a:ext uri="{FF2B5EF4-FFF2-40B4-BE49-F238E27FC236}">
                  <a16:creationId xmlns:a16="http://schemas.microsoft.com/office/drawing/2014/main" id="{2DB5DEB3-F44F-105E-C554-D08A4439E72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2463" y="3063876"/>
              <a:ext cx="63500" cy="65088"/>
            </a:xfrm>
            <a:custGeom>
              <a:avLst/>
              <a:gdLst>
                <a:gd name="T0" fmla="*/ 0 w 17"/>
                <a:gd name="T1" fmla="*/ 0 h 17"/>
                <a:gd name="T2" fmla="*/ 17 w 17"/>
                <a:gd name="T3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0" y="0"/>
                  </a:moveTo>
                  <a:cubicBezTo>
                    <a:pt x="10" y="0"/>
                    <a:pt x="17" y="7"/>
                    <a:pt x="17" y="1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dirty="0"/>
            </a:p>
          </p:txBody>
        </p:sp>
        <p:sp>
          <p:nvSpPr>
            <p:cNvPr id="14" name="Freeform 191">
              <a:extLst>
                <a:ext uri="{FF2B5EF4-FFF2-40B4-BE49-F238E27FC236}">
                  <a16:creationId xmlns:a16="http://schemas.microsoft.com/office/drawing/2014/main" id="{62467F3A-8914-6D52-A131-E55FA682BEC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7376" y="3128964"/>
              <a:ext cx="65088" cy="63500"/>
            </a:xfrm>
            <a:custGeom>
              <a:avLst/>
              <a:gdLst>
                <a:gd name="T0" fmla="*/ 17 w 17"/>
                <a:gd name="T1" fmla="*/ 17 h 17"/>
                <a:gd name="T2" fmla="*/ 0 w 17"/>
                <a:gd name="T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17" y="17"/>
                  </a:moveTo>
                  <a:cubicBezTo>
                    <a:pt x="7" y="17"/>
                    <a:pt x="0" y="1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" name="Freeform 192">
              <a:extLst>
                <a:ext uri="{FF2B5EF4-FFF2-40B4-BE49-F238E27FC236}">
                  <a16:creationId xmlns:a16="http://schemas.microsoft.com/office/drawing/2014/main" id="{257738EA-08CB-4CB6-7006-81066FED4231}"/>
                </a:ext>
              </a:extLst>
            </p:cNvPr>
            <p:cNvSpPr>
              <a:spLocks/>
            </p:cNvSpPr>
            <p:nvPr/>
          </p:nvSpPr>
          <p:spPr bwMode="auto">
            <a:xfrm>
              <a:off x="5581651" y="2895601"/>
              <a:ext cx="300038" cy="179388"/>
            </a:xfrm>
            <a:custGeom>
              <a:avLst/>
              <a:gdLst>
                <a:gd name="T0" fmla="*/ 67 w 80"/>
                <a:gd name="T1" fmla="*/ 48 h 48"/>
                <a:gd name="T2" fmla="*/ 68 w 80"/>
                <a:gd name="T3" fmla="*/ 18 h 48"/>
                <a:gd name="T4" fmla="*/ 56 w 80"/>
                <a:gd name="T5" fmla="*/ 26 h 48"/>
                <a:gd name="T6" fmla="*/ 48 w 80"/>
                <a:gd name="T7" fmla="*/ 0 h 48"/>
                <a:gd name="T8" fmla="*/ 28 w 80"/>
                <a:gd name="T9" fmla="*/ 26 h 48"/>
                <a:gd name="T10" fmla="*/ 12 w 80"/>
                <a:gd name="T11" fmla="*/ 18 h 48"/>
                <a:gd name="T12" fmla="*/ 13 w 80"/>
                <a:gd name="T13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48">
                  <a:moveTo>
                    <a:pt x="67" y="48"/>
                  </a:moveTo>
                  <a:cubicBezTo>
                    <a:pt x="80" y="38"/>
                    <a:pt x="68" y="18"/>
                    <a:pt x="68" y="18"/>
                  </a:cubicBezTo>
                  <a:cubicBezTo>
                    <a:pt x="68" y="18"/>
                    <a:pt x="60" y="26"/>
                    <a:pt x="56" y="26"/>
                  </a:cubicBezTo>
                  <a:cubicBezTo>
                    <a:pt x="56" y="10"/>
                    <a:pt x="44" y="18"/>
                    <a:pt x="48" y="0"/>
                  </a:cubicBezTo>
                  <a:cubicBezTo>
                    <a:pt x="31" y="3"/>
                    <a:pt x="24" y="10"/>
                    <a:pt x="28" y="26"/>
                  </a:cubicBezTo>
                  <a:cubicBezTo>
                    <a:pt x="20" y="26"/>
                    <a:pt x="12" y="18"/>
                    <a:pt x="12" y="18"/>
                  </a:cubicBezTo>
                  <a:cubicBezTo>
                    <a:pt x="12" y="18"/>
                    <a:pt x="0" y="34"/>
                    <a:pt x="13" y="4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7F596233-780F-4B4C-B9D4-D80E1C0974AD}"/>
              </a:ext>
            </a:extLst>
          </p:cNvPr>
          <p:cNvSpPr txBox="1"/>
          <p:nvPr/>
        </p:nvSpPr>
        <p:spPr>
          <a:xfrm>
            <a:off x="398219" y="5263660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Main.java</a:t>
            </a:r>
          </a:p>
        </p:txBody>
      </p:sp>
      <p:sp>
        <p:nvSpPr>
          <p:cNvPr id="23" name="Heart 22">
            <a:extLst>
              <a:ext uri="{FF2B5EF4-FFF2-40B4-BE49-F238E27FC236}">
                <a16:creationId xmlns:a16="http://schemas.microsoft.com/office/drawing/2014/main" id="{9EDAFAFF-D647-BE93-A474-7827A8142FC1}"/>
              </a:ext>
            </a:extLst>
          </p:cNvPr>
          <p:cNvSpPr/>
          <p:nvPr/>
        </p:nvSpPr>
        <p:spPr>
          <a:xfrm>
            <a:off x="11778621" y="1646628"/>
            <a:ext cx="156833" cy="156833"/>
          </a:xfrm>
          <a:prstGeom prst="heart">
            <a:avLst/>
          </a:prstGeom>
          <a:solidFill>
            <a:srgbClr val="1DB954"/>
          </a:solidFill>
          <a:ln>
            <a:noFill/>
          </a:ln>
          <a:effectLst>
            <a:outerShdw blurRad="1016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DD66AD95-33D6-AD15-F9AA-BFB4357CD5BE}"/>
              </a:ext>
            </a:extLst>
          </p:cNvPr>
          <p:cNvSpPr/>
          <p:nvPr/>
        </p:nvSpPr>
        <p:spPr>
          <a:xfrm>
            <a:off x="3461448" y="4302502"/>
            <a:ext cx="8347851" cy="1224845"/>
          </a:xfrm>
          <a:prstGeom prst="roundRect">
            <a:avLst>
              <a:gd name="adj" fmla="val 10874"/>
            </a:avLst>
          </a:prstGeom>
          <a:solidFill>
            <a:srgbClr val="0A0A0B">
              <a:alpha val="4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7" name="Graphic 6" descr="Presentation with media with solid fill">
            <a:extLst>
              <a:ext uri="{FF2B5EF4-FFF2-40B4-BE49-F238E27FC236}">
                <a16:creationId xmlns:a16="http://schemas.microsoft.com/office/drawing/2014/main" id="{44D928B6-7893-9051-8C56-35C31D9FABC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960523" y="1970436"/>
            <a:ext cx="1230602" cy="1230602"/>
          </a:xfrm>
          <a:prstGeom prst="rect">
            <a:avLst/>
          </a:prstGeom>
        </p:spPr>
      </p:pic>
      <p:sp>
        <p:nvSpPr>
          <p:cNvPr id="17" name="Heart 16">
            <a:extLst>
              <a:ext uri="{FF2B5EF4-FFF2-40B4-BE49-F238E27FC236}">
                <a16:creationId xmlns:a16="http://schemas.microsoft.com/office/drawing/2014/main" id="{B1BBADD6-411C-D12C-3508-EFD29FCD2ADF}"/>
              </a:ext>
            </a:extLst>
          </p:cNvPr>
          <p:cNvSpPr/>
          <p:nvPr/>
        </p:nvSpPr>
        <p:spPr>
          <a:xfrm>
            <a:off x="4253871" y="4726615"/>
            <a:ext cx="451479" cy="394388"/>
          </a:xfrm>
          <a:prstGeom prst="heart">
            <a:avLst/>
          </a:prstGeom>
          <a:solidFill>
            <a:srgbClr val="1DB954"/>
          </a:solidFill>
          <a:ln>
            <a:noFill/>
          </a:ln>
          <a:effectLst>
            <a:outerShdw blurRad="1016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Heart 26">
            <a:extLst>
              <a:ext uri="{FF2B5EF4-FFF2-40B4-BE49-F238E27FC236}">
                <a16:creationId xmlns:a16="http://schemas.microsoft.com/office/drawing/2014/main" id="{5BB2D6DF-5544-B87B-59AD-E43E39EC709B}"/>
              </a:ext>
            </a:extLst>
          </p:cNvPr>
          <p:cNvSpPr/>
          <p:nvPr/>
        </p:nvSpPr>
        <p:spPr>
          <a:xfrm>
            <a:off x="4933322" y="4726615"/>
            <a:ext cx="451479" cy="394388"/>
          </a:xfrm>
          <a:prstGeom prst="heart">
            <a:avLst/>
          </a:prstGeom>
          <a:solidFill>
            <a:srgbClr val="1DB954"/>
          </a:solidFill>
          <a:ln>
            <a:noFill/>
          </a:ln>
          <a:effectLst>
            <a:outerShdw blurRad="1016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Heart 29">
            <a:extLst>
              <a:ext uri="{FF2B5EF4-FFF2-40B4-BE49-F238E27FC236}">
                <a16:creationId xmlns:a16="http://schemas.microsoft.com/office/drawing/2014/main" id="{E28E5C3E-5BB6-F759-46CC-118CD909C3CD}"/>
              </a:ext>
            </a:extLst>
          </p:cNvPr>
          <p:cNvSpPr/>
          <p:nvPr/>
        </p:nvSpPr>
        <p:spPr>
          <a:xfrm>
            <a:off x="5612773" y="4717273"/>
            <a:ext cx="451479" cy="394388"/>
          </a:xfrm>
          <a:prstGeom prst="heart">
            <a:avLst/>
          </a:prstGeom>
          <a:solidFill>
            <a:srgbClr val="1DB954"/>
          </a:solidFill>
          <a:ln>
            <a:noFill/>
          </a:ln>
          <a:effectLst>
            <a:outerShdw blurRad="1016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Heart 30">
            <a:extLst>
              <a:ext uri="{FF2B5EF4-FFF2-40B4-BE49-F238E27FC236}">
                <a16:creationId xmlns:a16="http://schemas.microsoft.com/office/drawing/2014/main" id="{8A96855B-1A81-CD8D-3ACC-CDB7F95F304A}"/>
              </a:ext>
            </a:extLst>
          </p:cNvPr>
          <p:cNvSpPr/>
          <p:nvPr/>
        </p:nvSpPr>
        <p:spPr>
          <a:xfrm>
            <a:off x="6292224" y="4717273"/>
            <a:ext cx="451479" cy="394388"/>
          </a:xfrm>
          <a:prstGeom prst="heart">
            <a:avLst/>
          </a:prstGeom>
          <a:solidFill>
            <a:srgbClr val="1DB954"/>
          </a:solidFill>
          <a:ln>
            <a:noFill/>
          </a:ln>
          <a:effectLst>
            <a:outerShdw blurRad="1016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Heart 31">
            <a:extLst>
              <a:ext uri="{FF2B5EF4-FFF2-40B4-BE49-F238E27FC236}">
                <a16:creationId xmlns:a16="http://schemas.microsoft.com/office/drawing/2014/main" id="{E4D28C67-4909-0355-FAE2-32070DC8A02F}"/>
              </a:ext>
            </a:extLst>
          </p:cNvPr>
          <p:cNvSpPr/>
          <p:nvPr/>
        </p:nvSpPr>
        <p:spPr>
          <a:xfrm>
            <a:off x="6971675" y="4717273"/>
            <a:ext cx="451479" cy="394388"/>
          </a:xfrm>
          <a:prstGeom prst="heart">
            <a:avLst/>
          </a:prstGeom>
          <a:solidFill>
            <a:srgbClr val="1DB954"/>
          </a:solidFill>
          <a:ln>
            <a:noFill/>
          </a:ln>
          <a:effectLst>
            <a:outerShdw blurRad="1016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Heart 32">
            <a:extLst>
              <a:ext uri="{FF2B5EF4-FFF2-40B4-BE49-F238E27FC236}">
                <a16:creationId xmlns:a16="http://schemas.microsoft.com/office/drawing/2014/main" id="{0486D9EB-BBD1-5C62-7BCA-6C9FF0E0AB5C}"/>
              </a:ext>
            </a:extLst>
          </p:cNvPr>
          <p:cNvSpPr/>
          <p:nvPr/>
        </p:nvSpPr>
        <p:spPr>
          <a:xfrm>
            <a:off x="7651126" y="4707931"/>
            <a:ext cx="451479" cy="394388"/>
          </a:xfrm>
          <a:prstGeom prst="heart">
            <a:avLst/>
          </a:prstGeom>
          <a:solidFill>
            <a:srgbClr val="1DB954"/>
          </a:solidFill>
          <a:ln>
            <a:noFill/>
          </a:ln>
          <a:effectLst>
            <a:outerShdw blurRad="1016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Heart 33">
            <a:extLst>
              <a:ext uri="{FF2B5EF4-FFF2-40B4-BE49-F238E27FC236}">
                <a16:creationId xmlns:a16="http://schemas.microsoft.com/office/drawing/2014/main" id="{8125EA1A-A2F4-2CF4-73E9-3367FEFFD6B8}"/>
              </a:ext>
            </a:extLst>
          </p:cNvPr>
          <p:cNvSpPr/>
          <p:nvPr/>
        </p:nvSpPr>
        <p:spPr>
          <a:xfrm>
            <a:off x="8330577" y="4695596"/>
            <a:ext cx="451479" cy="394388"/>
          </a:xfrm>
          <a:prstGeom prst="heart">
            <a:avLst/>
          </a:prstGeom>
          <a:solidFill>
            <a:srgbClr val="1DB954"/>
          </a:solidFill>
          <a:ln>
            <a:noFill/>
          </a:ln>
          <a:effectLst>
            <a:outerShdw blurRad="1016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Heart 36">
            <a:extLst>
              <a:ext uri="{FF2B5EF4-FFF2-40B4-BE49-F238E27FC236}">
                <a16:creationId xmlns:a16="http://schemas.microsoft.com/office/drawing/2014/main" id="{873AC2C2-B581-0A16-EA20-815FA1EC95A9}"/>
              </a:ext>
            </a:extLst>
          </p:cNvPr>
          <p:cNvSpPr/>
          <p:nvPr/>
        </p:nvSpPr>
        <p:spPr>
          <a:xfrm>
            <a:off x="9010028" y="4695596"/>
            <a:ext cx="451479" cy="394388"/>
          </a:xfrm>
          <a:prstGeom prst="heart">
            <a:avLst/>
          </a:prstGeom>
          <a:solidFill>
            <a:srgbClr val="1DB954"/>
          </a:solidFill>
          <a:ln>
            <a:noFill/>
          </a:ln>
          <a:effectLst>
            <a:outerShdw blurRad="1016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Heart 51">
            <a:extLst>
              <a:ext uri="{FF2B5EF4-FFF2-40B4-BE49-F238E27FC236}">
                <a16:creationId xmlns:a16="http://schemas.microsoft.com/office/drawing/2014/main" id="{BEE3BE85-823A-8F34-EFFC-2308ACB7412F}"/>
              </a:ext>
            </a:extLst>
          </p:cNvPr>
          <p:cNvSpPr/>
          <p:nvPr/>
        </p:nvSpPr>
        <p:spPr>
          <a:xfrm>
            <a:off x="9689479" y="4686254"/>
            <a:ext cx="451479" cy="394388"/>
          </a:xfrm>
          <a:prstGeom prst="heart">
            <a:avLst/>
          </a:prstGeom>
          <a:solidFill>
            <a:srgbClr val="1DB954"/>
          </a:solidFill>
          <a:ln>
            <a:noFill/>
          </a:ln>
          <a:effectLst>
            <a:outerShdw blurRad="1016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Heart 53">
            <a:extLst>
              <a:ext uri="{FF2B5EF4-FFF2-40B4-BE49-F238E27FC236}">
                <a16:creationId xmlns:a16="http://schemas.microsoft.com/office/drawing/2014/main" id="{5491419D-D234-8DBA-C4E5-A22FBDFBA138}"/>
              </a:ext>
            </a:extLst>
          </p:cNvPr>
          <p:cNvSpPr/>
          <p:nvPr/>
        </p:nvSpPr>
        <p:spPr>
          <a:xfrm>
            <a:off x="10368930" y="4683554"/>
            <a:ext cx="451479" cy="394388"/>
          </a:xfrm>
          <a:prstGeom prst="heart">
            <a:avLst/>
          </a:prstGeom>
          <a:solidFill>
            <a:srgbClr val="1DB954"/>
          </a:solidFill>
          <a:ln>
            <a:noFill/>
          </a:ln>
          <a:effectLst>
            <a:outerShdw blurRad="1016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72BB493-3A74-5D31-3DEC-E50C708BCC0B}"/>
              </a:ext>
            </a:extLst>
          </p:cNvPr>
          <p:cNvSpPr txBox="1"/>
          <p:nvPr/>
        </p:nvSpPr>
        <p:spPr>
          <a:xfrm>
            <a:off x="5795963" y="2107180"/>
            <a:ext cx="551528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+mj-lt"/>
              </a:rPr>
              <a:t>Youtube Link : </a:t>
            </a:r>
            <a:r>
              <a:rPr lang="en-US" sz="1600" b="1" dirty="0">
                <a:solidFill>
                  <a:schemeClr val="bg1"/>
                </a:solidFill>
                <a:latin typeface="+mj-lt"/>
                <a:hlinkClick r:id="rId9"/>
              </a:rPr>
              <a:t>https://youtu.be/mLHlywvTx8o</a:t>
            </a:r>
            <a:endParaRPr lang="en-US" sz="1600" b="1" dirty="0">
              <a:solidFill>
                <a:schemeClr val="bg1"/>
              </a:solidFill>
              <a:latin typeface="+mj-lt"/>
            </a:endParaRPr>
          </a:p>
          <a:p>
            <a:endParaRPr lang="en-US" sz="1600" b="1" dirty="0">
              <a:solidFill>
                <a:schemeClr val="bg1"/>
              </a:solidFill>
              <a:latin typeface="+mj-lt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+mj-lt"/>
              </a:rPr>
              <a:t>GitHub Link : </a:t>
            </a:r>
            <a:r>
              <a:rPr lang="en-US" sz="1600" dirty="0">
                <a:hlinkClick r:id="rId10"/>
              </a:rPr>
              <a:t>Chaiyanan09/Project: Thai Cooking Guide (github.com)</a:t>
            </a:r>
            <a:r>
              <a:rPr lang="en-US" sz="1600" b="1" dirty="0">
                <a:solidFill>
                  <a:schemeClr val="bg1"/>
                </a:solidFill>
                <a:latin typeface="+mj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621729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355AC3A1-175C-0DC3-DBAF-F626A9F3780A}"/>
              </a:ext>
            </a:extLst>
          </p:cNvPr>
          <p:cNvSpPr txBox="1"/>
          <p:nvPr/>
        </p:nvSpPr>
        <p:spPr>
          <a:xfrm>
            <a:off x="5190806" y="230447"/>
            <a:ext cx="61204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UI  Create</a:t>
            </a:r>
            <a:endParaRPr lang="en-US" sz="44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3" name="Rectangle: Single Corner Rounded 52">
            <a:extLst>
              <a:ext uri="{FF2B5EF4-FFF2-40B4-BE49-F238E27FC236}">
                <a16:creationId xmlns:a16="http://schemas.microsoft.com/office/drawing/2014/main" id="{5BE43F74-9C87-66AE-9F3E-0B77D17F00DC}"/>
              </a:ext>
            </a:extLst>
          </p:cNvPr>
          <p:cNvSpPr/>
          <p:nvPr/>
        </p:nvSpPr>
        <p:spPr>
          <a:xfrm rot="5400000">
            <a:off x="1154712" y="-1154714"/>
            <a:ext cx="769442" cy="3078870"/>
          </a:xfrm>
          <a:prstGeom prst="round1Rect">
            <a:avLst/>
          </a:prstGeom>
          <a:solidFill>
            <a:srgbClr val="0C0D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BC3BD41-718C-AB2D-2DD8-FAB68B0EDD99}"/>
              </a:ext>
            </a:extLst>
          </p:cNvPr>
          <p:cNvSpPr txBox="1"/>
          <p:nvPr/>
        </p:nvSpPr>
        <p:spPr>
          <a:xfrm>
            <a:off x="354912" y="232022"/>
            <a:ext cx="2316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Thai Cooking Guide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ED7F392-BD7D-2FFD-EA64-3D637936049E}"/>
              </a:ext>
            </a:extLst>
          </p:cNvPr>
          <p:cNvCxnSpPr>
            <a:cxnSpLocks/>
          </p:cNvCxnSpPr>
          <p:nvPr/>
        </p:nvCxnSpPr>
        <p:spPr>
          <a:xfrm>
            <a:off x="391668" y="2885919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39757C1F-F606-4DE6-AC74-7DF0EF74F9BC}"/>
              </a:ext>
            </a:extLst>
          </p:cNvPr>
          <p:cNvCxnSpPr>
            <a:cxnSpLocks/>
          </p:cNvCxnSpPr>
          <p:nvPr/>
        </p:nvCxnSpPr>
        <p:spPr>
          <a:xfrm>
            <a:off x="391668" y="4602914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2D323B2B-1A46-4DE2-23B4-AE05B947C523}"/>
              </a:ext>
            </a:extLst>
          </p:cNvPr>
          <p:cNvSpPr/>
          <p:nvPr/>
        </p:nvSpPr>
        <p:spPr>
          <a:xfrm>
            <a:off x="590999" y="1091963"/>
            <a:ext cx="11010002" cy="4863604"/>
          </a:xfrm>
          <a:prstGeom prst="roundRect">
            <a:avLst>
              <a:gd name="adj" fmla="val 7408"/>
            </a:avLst>
          </a:prstGeom>
          <a:solidFill>
            <a:srgbClr val="0A0A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0" name="Rectangle: Top Corners Rounded 59">
            <a:extLst>
              <a:ext uri="{FF2B5EF4-FFF2-40B4-BE49-F238E27FC236}">
                <a16:creationId xmlns:a16="http://schemas.microsoft.com/office/drawing/2014/main" id="{A8B32FA7-9DD5-84FD-B013-2AC801BA3D78}"/>
              </a:ext>
            </a:extLst>
          </p:cNvPr>
          <p:cNvSpPr/>
          <p:nvPr/>
        </p:nvSpPr>
        <p:spPr>
          <a:xfrm>
            <a:off x="11079126" y="6308725"/>
            <a:ext cx="777912" cy="549275"/>
          </a:xfrm>
          <a:prstGeom prst="round2SameRect">
            <a:avLst/>
          </a:prstGeom>
          <a:solidFill>
            <a:srgbClr val="1DB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5" name="Slide Number Placeholder 4">
            <a:extLst>
              <a:ext uri="{FF2B5EF4-FFF2-40B4-BE49-F238E27FC236}">
                <a16:creationId xmlns:a16="http://schemas.microsoft.com/office/drawing/2014/main" id="{5CA130BB-4BBB-5DA4-96B0-88C5D390A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74553" y="6400800"/>
            <a:ext cx="587058" cy="365125"/>
          </a:xfrm>
        </p:spPr>
        <p:txBody>
          <a:bodyPr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073" name="Heart 1072">
            <a:extLst>
              <a:ext uri="{FF2B5EF4-FFF2-40B4-BE49-F238E27FC236}">
                <a16:creationId xmlns:a16="http://schemas.microsoft.com/office/drawing/2014/main" id="{300DA68A-7D03-386D-E0F6-76DC7D964D6A}"/>
              </a:ext>
            </a:extLst>
          </p:cNvPr>
          <p:cNvSpPr/>
          <p:nvPr/>
        </p:nvSpPr>
        <p:spPr>
          <a:xfrm>
            <a:off x="11154416" y="1274629"/>
            <a:ext cx="156833" cy="156833"/>
          </a:xfrm>
          <a:prstGeom prst="heart">
            <a:avLst/>
          </a:prstGeom>
          <a:solidFill>
            <a:srgbClr val="1DB954"/>
          </a:solidFill>
          <a:ln>
            <a:noFill/>
          </a:ln>
          <a:effectLst>
            <a:outerShdw blurRad="1016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74" name="Straight Connector 1073">
            <a:extLst>
              <a:ext uri="{FF2B5EF4-FFF2-40B4-BE49-F238E27FC236}">
                <a16:creationId xmlns:a16="http://schemas.microsoft.com/office/drawing/2014/main" id="{3A784626-67DD-4D07-EE1C-FAEBC42912A5}"/>
              </a:ext>
            </a:extLst>
          </p:cNvPr>
          <p:cNvCxnSpPr>
            <a:cxnSpLocks/>
          </p:cNvCxnSpPr>
          <p:nvPr/>
        </p:nvCxnSpPr>
        <p:spPr>
          <a:xfrm>
            <a:off x="3428683" y="6583362"/>
            <a:ext cx="7101840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095D751-320F-68EE-E0A5-22D7F3D583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112" y="1602429"/>
            <a:ext cx="3111357" cy="3111357"/>
          </a:xfrm>
          <a:prstGeom prst="rect">
            <a:avLst/>
          </a:prstGeom>
        </p:spPr>
      </p:pic>
      <p:pic>
        <p:nvPicPr>
          <p:cNvPr id="13" name="Picture 12" descr="A picture containing text, businesscard&#10;&#10;Description automatically generated">
            <a:extLst>
              <a:ext uri="{FF2B5EF4-FFF2-40B4-BE49-F238E27FC236}">
                <a16:creationId xmlns:a16="http://schemas.microsoft.com/office/drawing/2014/main" id="{76459529-2012-F258-AD71-6E37349CC4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2291" y="1594373"/>
            <a:ext cx="3127467" cy="312746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417D628-E0E7-8FDE-2EC8-2B44520428A9}"/>
              </a:ext>
            </a:extLst>
          </p:cNvPr>
          <p:cNvSpPr txBox="1"/>
          <p:nvPr/>
        </p:nvSpPr>
        <p:spPr>
          <a:xfrm>
            <a:off x="7625565" y="1753982"/>
            <a:ext cx="4075101" cy="30038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UI </a:t>
            </a:r>
            <a:r>
              <a:rPr lang="th-TH" sz="12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ที่ผมออกแบบจะประกอบไปด้วย</a:t>
            </a:r>
          </a:p>
          <a:p>
            <a:endParaRPr lang="th-TH" sz="12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Tx/>
              <a:buChar char="-"/>
            </a:pPr>
            <a:r>
              <a:rPr lang="th-TH" sz="12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การออกแบบหน้า เมนูไกด์</a:t>
            </a:r>
          </a:p>
          <a:p>
            <a:r>
              <a:rPr lang="th-TH" sz="12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    </a:t>
            </a:r>
            <a:r>
              <a:rPr lang="en-US" sz="12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- </a:t>
            </a:r>
            <a:r>
              <a:rPr lang="th-TH" sz="12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ก็จะมีรูปภาพของอาหารที่เป็นที่นิยม     ของชาวต่างชาติ </a:t>
            </a:r>
            <a:r>
              <a:rPr lang="en-US" sz="12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6 </a:t>
            </a:r>
            <a:r>
              <a:rPr lang="th-TH" sz="12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เมนู ก็จะมี ผัดไทย</a:t>
            </a:r>
            <a:r>
              <a:rPr lang="en-US" sz="12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, </a:t>
            </a:r>
            <a:endParaRPr lang="th-TH" sz="12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th-TH" sz="12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ต้มยำกุ้ง</a:t>
            </a:r>
            <a:r>
              <a:rPr lang="en-US" sz="12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, </a:t>
            </a:r>
            <a:r>
              <a:rPr lang="th-TH" sz="12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ส้มตำ </a:t>
            </a:r>
            <a:r>
              <a:rPr lang="en-US" sz="12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th-TH" sz="12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แกงเขียวหวาน </a:t>
            </a:r>
            <a:r>
              <a:rPr lang="en-US" sz="12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endParaRPr lang="th-TH" sz="12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th-TH" sz="12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ผัดกะเพรา </a:t>
            </a:r>
            <a:r>
              <a:rPr lang="en-US" sz="12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th-TH" sz="12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แกงมัสมั่น</a:t>
            </a:r>
          </a:p>
          <a:p>
            <a:endParaRPr lang="th-TH" sz="12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171450" indent="-171450">
              <a:buFontTx/>
              <a:buChar char="-"/>
            </a:pPr>
            <a:r>
              <a:rPr lang="th-TH" sz="12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การออกแบบหน้าวิธีการทำ</a:t>
            </a:r>
          </a:p>
          <a:p>
            <a:r>
              <a:rPr lang="th-TH" sz="12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    </a:t>
            </a:r>
            <a:r>
              <a:rPr lang="en-US" sz="12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- </a:t>
            </a:r>
            <a:r>
              <a:rPr lang="th-TH" sz="12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มีเมนูอาหาร </a:t>
            </a:r>
            <a:r>
              <a:rPr lang="en-US" sz="12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</a:t>
            </a:r>
            <a:r>
              <a:rPr lang="th-TH" sz="12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วัตถุดิบในการทำ </a:t>
            </a:r>
          </a:p>
          <a:p>
            <a:r>
              <a:rPr lang="th-TH" sz="12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และที่สำคัญคือวิธีการทำ</a:t>
            </a:r>
            <a:endParaRPr lang="en-US" sz="12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14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02063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355AC3A1-175C-0DC3-DBAF-F626A9F3780A}"/>
              </a:ext>
            </a:extLst>
          </p:cNvPr>
          <p:cNvSpPr txBox="1"/>
          <p:nvPr/>
        </p:nvSpPr>
        <p:spPr>
          <a:xfrm>
            <a:off x="5190806" y="230447"/>
            <a:ext cx="61204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Diagrams</a:t>
            </a:r>
            <a:endParaRPr lang="en-US" sz="44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3" name="Rectangle: Single Corner Rounded 52">
            <a:extLst>
              <a:ext uri="{FF2B5EF4-FFF2-40B4-BE49-F238E27FC236}">
                <a16:creationId xmlns:a16="http://schemas.microsoft.com/office/drawing/2014/main" id="{5BE43F74-9C87-66AE-9F3E-0B77D17F00DC}"/>
              </a:ext>
            </a:extLst>
          </p:cNvPr>
          <p:cNvSpPr/>
          <p:nvPr/>
        </p:nvSpPr>
        <p:spPr>
          <a:xfrm rot="5400000">
            <a:off x="1154712" y="-1154714"/>
            <a:ext cx="769442" cy="3078870"/>
          </a:xfrm>
          <a:prstGeom prst="round1Rect">
            <a:avLst/>
          </a:prstGeom>
          <a:solidFill>
            <a:srgbClr val="0C0D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BC3BD41-718C-AB2D-2DD8-FAB68B0EDD99}"/>
              </a:ext>
            </a:extLst>
          </p:cNvPr>
          <p:cNvSpPr txBox="1"/>
          <p:nvPr/>
        </p:nvSpPr>
        <p:spPr>
          <a:xfrm>
            <a:off x="354912" y="232022"/>
            <a:ext cx="2316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Thai Cooking Guide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ED7F392-BD7D-2FFD-EA64-3D637936049E}"/>
              </a:ext>
            </a:extLst>
          </p:cNvPr>
          <p:cNvCxnSpPr>
            <a:cxnSpLocks/>
          </p:cNvCxnSpPr>
          <p:nvPr/>
        </p:nvCxnSpPr>
        <p:spPr>
          <a:xfrm>
            <a:off x="391668" y="2885919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39757C1F-F606-4DE6-AC74-7DF0EF74F9BC}"/>
              </a:ext>
            </a:extLst>
          </p:cNvPr>
          <p:cNvCxnSpPr>
            <a:cxnSpLocks/>
          </p:cNvCxnSpPr>
          <p:nvPr/>
        </p:nvCxnSpPr>
        <p:spPr>
          <a:xfrm>
            <a:off x="391668" y="4602914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2D323B2B-1A46-4DE2-23B4-AE05B947C523}"/>
              </a:ext>
            </a:extLst>
          </p:cNvPr>
          <p:cNvSpPr/>
          <p:nvPr/>
        </p:nvSpPr>
        <p:spPr>
          <a:xfrm>
            <a:off x="1704108" y="1091962"/>
            <a:ext cx="8624455" cy="5308831"/>
          </a:xfrm>
          <a:prstGeom prst="roundRect">
            <a:avLst>
              <a:gd name="adj" fmla="val 7408"/>
            </a:avLst>
          </a:prstGeom>
          <a:solidFill>
            <a:srgbClr val="0A0A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0" name="Rectangle: Top Corners Rounded 59">
            <a:extLst>
              <a:ext uri="{FF2B5EF4-FFF2-40B4-BE49-F238E27FC236}">
                <a16:creationId xmlns:a16="http://schemas.microsoft.com/office/drawing/2014/main" id="{A8B32FA7-9DD5-84FD-B013-2AC801BA3D78}"/>
              </a:ext>
            </a:extLst>
          </p:cNvPr>
          <p:cNvSpPr/>
          <p:nvPr/>
        </p:nvSpPr>
        <p:spPr>
          <a:xfrm>
            <a:off x="11079126" y="6308725"/>
            <a:ext cx="777912" cy="549275"/>
          </a:xfrm>
          <a:prstGeom prst="round2SameRect">
            <a:avLst/>
          </a:prstGeom>
          <a:solidFill>
            <a:srgbClr val="1DB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5" name="Slide Number Placeholder 4">
            <a:extLst>
              <a:ext uri="{FF2B5EF4-FFF2-40B4-BE49-F238E27FC236}">
                <a16:creationId xmlns:a16="http://schemas.microsoft.com/office/drawing/2014/main" id="{5CA130BB-4BBB-5DA4-96B0-88C5D390A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74553" y="6400800"/>
            <a:ext cx="587058" cy="365125"/>
          </a:xfrm>
        </p:spPr>
        <p:txBody>
          <a:bodyPr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3</a:t>
            </a:r>
          </a:p>
        </p:txBody>
      </p:sp>
      <p:cxnSp>
        <p:nvCxnSpPr>
          <p:cNvPr id="1074" name="Straight Connector 1073">
            <a:extLst>
              <a:ext uri="{FF2B5EF4-FFF2-40B4-BE49-F238E27FC236}">
                <a16:creationId xmlns:a16="http://schemas.microsoft.com/office/drawing/2014/main" id="{3A784626-67DD-4D07-EE1C-FAEBC42912A5}"/>
              </a:ext>
            </a:extLst>
          </p:cNvPr>
          <p:cNvCxnSpPr>
            <a:cxnSpLocks/>
          </p:cNvCxnSpPr>
          <p:nvPr/>
        </p:nvCxnSpPr>
        <p:spPr>
          <a:xfrm>
            <a:off x="3428683" y="6583362"/>
            <a:ext cx="7101840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63B8A4AC-B32B-B9B4-686B-1012C410DA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5616" y="1313398"/>
            <a:ext cx="7987220" cy="483999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7280294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355AC3A1-175C-0DC3-DBAF-F626A9F3780A}"/>
              </a:ext>
            </a:extLst>
          </p:cNvPr>
          <p:cNvSpPr txBox="1"/>
          <p:nvPr/>
        </p:nvSpPr>
        <p:spPr>
          <a:xfrm>
            <a:off x="5190806" y="230447"/>
            <a:ext cx="61204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Algorithm</a:t>
            </a:r>
            <a:endParaRPr lang="en-US" sz="44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3" name="Rectangle: Single Corner Rounded 52">
            <a:extLst>
              <a:ext uri="{FF2B5EF4-FFF2-40B4-BE49-F238E27FC236}">
                <a16:creationId xmlns:a16="http://schemas.microsoft.com/office/drawing/2014/main" id="{5BE43F74-9C87-66AE-9F3E-0B77D17F00DC}"/>
              </a:ext>
            </a:extLst>
          </p:cNvPr>
          <p:cNvSpPr/>
          <p:nvPr/>
        </p:nvSpPr>
        <p:spPr>
          <a:xfrm rot="5400000">
            <a:off x="1154712" y="-1154714"/>
            <a:ext cx="769442" cy="3078870"/>
          </a:xfrm>
          <a:prstGeom prst="round1Rect">
            <a:avLst/>
          </a:prstGeom>
          <a:solidFill>
            <a:srgbClr val="0C0D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BC3BD41-718C-AB2D-2DD8-FAB68B0EDD99}"/>
              </a:ext>
            </a:extLst>
          </p:cNvPr>
          <p:cNvSpPr txBox="1"/>
          <p:nvPr/>
        </p:nvSpPr>
        <p:spPr>
          <a:xfrm>
            <a:off x="354912" y="232022"/>
            <a:ext cx="2316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Thai Cooking Guide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ED7F392-BD7D-2FFD-EA64-3D637936049E}"/>
              </a:ext>
            </a:extLst>
          </p:cNvPr>
          <p:cNvCxnSpPr>
            <a:cxnSpLocks/>
          </p:cNvCxnSpPr>
          <p:nvPr/>
        </p:nvCxnSpPr>
        <p:spPr>
          <a:xfrm>
            <a:off x="391668" y="2885919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39757C1F-F606-4DE6-AC74-7DF0EF74F9BC}"/>
              </a:ext>
            </a:extLst>
          </p:cNvPr>
          <p:cNvCxnSpPr>
            <a:cxnSpLocks/>
          </p:cNvCxnSpPr>
          <p:nvPr/>
        </p:nvCxnSpPr>
        <p:spPr>
          <a:xfrm>
            <a:off x="391668" y="4602914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2D323B2B-1A46-4DE2-23B4-AE05B947C523}"/>
              </a:ext>
            </a:extLst>
          </p:cNvPr>
          <p:cNvSpPr/>
          <p:nvPr/>
        </p:nvSpPr>
        <p:spPr>
          <a:xfrm>
            <a:off x="590999" y="1091962"/>
            <a:ext cx="11010002" cy="5491399"/>
          </a:xfrm>
          <a:prstGeom prst="roundRect">
            <a:avLst>
              <a:gd name="adj" fmla="val 7408"/>
            </a:avLst>
          </a:prstGeom>
          <a:solidFill>
            <a:srgbClr val="0A0A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0" name="Rectangle: Top Corners Rounded 59">
            <a:extLst>
              <a:ext uri="{FF2B5EF4-FFF2-40B4-BE49-F238E27FC236}">
                <a16:creationId xmlns:a16="http://schemas.microsoft.com/office/drawing/2014/main" id="{A8B32FA7-9DD5-84FD-B013-2AC801BA3D78}"/>
              </a:ext>
            </a:extLst>
          </p:cNvPr>
          <p:cNvSpPr/>
          <p:nvPr/>
        </p:nvSpPr>
        <p:spPr>
          <a:xfrm>
            <a:off x="11079126" y="6308725"/>
            <a:ext cx="777912" cy="549275"/>
          </a:xfrm>
          <a:prstGeom prst="round2SameRect">
            <a:avLst/>
          </a:prstGeom>
          <a:solidFill>
            <a:srgbClr val="1DB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5" name="Slide Number Placeholder 4">
            <a:extLst>
              <a:ext uri="{FF2B5EF4-FFF2-40B4-BE49-F238E27FC236}">
                <a16:creationId xmlns:a16="http://schemas.microsoft.com/office/drawing/2014/main" id="{5CA130BB-4BBB-5DA4-96B0-88C5D390A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74553" y="6400800"/>
            <a:ext cx="587058" cy="365125"/>
          </a:xfrm>
        </p:spPr>
        <p:txBody>
          <a:bodyPr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073" name="Heart 1072">
            <a:extLst>
              <a:ext uri="{FF2B5EF4-FFF2-40B4-BE49-F238E27FC236}">
                <a16:creationId xmlns:a16="http://schemas.microsoft.com/office/drawing/2014/main" id="{300DA68A-7D03-386D-E0F6-76DC7D964D6A}"/>
              </a:ext>
            </a:extLst>
          </p:cNvPr>
          <p:cNvSpPr/>
          <p:nvPr/>
        </p:nvSpPr>
        <p:spPr>
          <a:xfrm>
            <a:off x="11154416" y="1274629"/>
            <a:ext cx="156833" cy="156833"/>
          </a:xfrm>
          <a:prstGeom prst="heart">
            <a:avLst/>
          </a:prstGeom>
          <a:solidFill>
            <a:srgbClr val="1DB954"/>
          </a:solidFill>
          <a:ln>
            <a:noFill/>
          </a:ln>
          <a:effectLst>
            <a:outerShdw blurRad="1016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74" name="Straight Connector 1073">
            <a:extLst>
              <a:ext uri="{FF2B5EF4-FFF2-40B4-BE49-F238E27FC236}">
                <a16:creationId xmlns:a16="http://schemas.microsoft.com/office/drawing/2014/main" id="{3A784626-67DD-4D07-EE1C-FAEBC42912A5}"/>
              </a:ext>
            </a:extLst>
          </p:cNvPr>
          <p:cNvCxnSpPr>
            <a:cxnSpLocks/>
          </p:cNvCxnSpPr>
          <p:nvPr/>
        </p:nvCxnSpPr>
        <p:spPr>
          <a:xfrm>
            <a:off x="3428683" y="6583362"/>
            <a:ext cx="7101840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Timeline&#10;&#10;Description automatically generated">
            <a:extLst>
              <a:ext uri="{FF2B5EF4-FFF2-40B4-BE49-F238E27FC236}">
                <a16:creationId xmlns:a16="http://schemas.microsoft.com/office/drawing/2014/main" id="{3331C891-3454-327F-6EEF-1522A17578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9462" y="1541817"/>
            <a:ext cx="2561090" cy="4447713"/>
          </a:xfrm>
          <a:prstGeom prst="rect">
            <a:avLst/>
          </a:prstGeom>
        </p:spPr>
      </p:pic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040441FE-8BB8-3C39-9B88-89EA1C2171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4389" y="1545390"/>
            <a:ext cx="2574958" cy="2132526"/>
          </a:xfrm>
          <a:prstGeom prst="rect">
            <a:avLst/>
          </a:prstGeom>
        </p:spPr>
      </p:pic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A0BCA163-8FF6-EB68-CA23-CB4E44877D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4389" y="3755408"/>
            <a:ext cx="2576239" cy="2234122"/>
          </a:xfrm>
          <a:prstGeom prst="rect">
            <a:avLst/>
          </a:prstGeom>
        </p:spPr>
      </p:pic>
      <p:pic>
        <p:nvPicPr>
          <p:cNvPr id="13" name="Picture 12" descr="Diagram&#10;&#10;Description automatically generated">
            <a:extLst>
              <a:ext uri="{FF2B5EF4-FFF2-40B4-BE49-F238E27FC236}">
                <a16:creationId xmlns:a16="http://schemas.microsoft.com/office/drawing/2014/main" id="{CCB836DA-FE78-701A-6413-7997B29D58A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3184" y="1541817"/>
            <a:ext cx="3098644" cy="4447713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42155DE6-6DAF-0BE9-E9D8-7658BD86A6F3}"/>
              </a:ext>
            </a:extLst>
          </p:cNvPr>
          <p:cNvSpPr/>
          <p:nvPr/>
        </p:nvSpPr>
        <p:spPr>
          <a:xfrm>
            <a:off x="1430172" y="1370852"/>
            <a:ext cx="316060" cy="335514"/>
          </a:xfrm>
          <a:prstGeom prst="ellipse">
            <a:avLst/>
          </a:prstGeom>
          <a:solidFill>
            <a:srgbClr val="1DB954"/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  <a:endParaRPr lang="th-TH" dirty="0">
              <a:solidFill>
                <a:schemeClr val="tx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98B48F5-5F39-BBD0-0931-8E0F0B04153B}"/>
              </a:ext>
            </a:extLst>
          </p:cNvPr>
          <p:cNvSpPr/>
          <p:nvPr/>
        </p:nvSpPr>
        <p:spPr>
          <a:xfrm>
            <a:off x="4445336" y="1370852"/>
            <a:ext cx="316060" cy="335514"/>
          </a:xfrm>
          <a:prstGeom prst="ellipse">
            <a:avLst/>
          </a:prstGeom>
          <a:solidFill>
            <a:srgbClr val="1DB954"/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  <a:endParaRPr lang="th-TH" dirty="0">
              <a:solidFill>
                <a:schemeClr val="tx1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6D6DADF-CAE3-F767-3AD4-CE793CDB1D97}"/>
              </a:ext>
            </a:extLst>
          </p:cNvPr>
          <p:cNvSpPr/>
          <p:nvPr/>
        </p:nvSpPr>
        <p:spPr>
          <a:xfrm>
            <a:off x="4455078" y="3572844"/>
            <a:ext cx="316060" cy="335514"/>
          </a:xfrm>
          <a:prstGeom prst="ellipse">
            <a:avLst/>
          </a:prstGeom>
          <a:solidFill>
            <a:srgbClr val="1DB954"/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  <a:endParaRPr lang="th-TH" dirty="0">
              <a:solidFill>
                <a:schemeClr val="tx1"/>
              </a:solidFill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4084C15-1540-558E-5DB9-273C43D327F4}"/>
              </a:ext>
            </a:extLst>
          </p:cNvPr>
          <p:cNvSpPr/>
          <p:nvPr/>
        </p:nvSpPr>
        <p:spPr>
          <a:xfrm>
            <a:off x="7503873" y="1370852"/>
            <a:ext cx="316060" cy="335514"/>
          </a:xfrm>
          <a:prstGeom prst="ellipse">
            <a:avLst/>
          </a:prstGeom>
          <a:solidFill>
            <a:srgbClr val="1DB954"/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  <a:endParaRPr lang="th-TH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84235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355AC3A1-175C-0DC3-DBAF-F626A9F3780A}"/>
              </a:ext>
            </a:extLst>
          </p:cNvPr>
          <p:cNvSpPr txBox="1"/>
          <p:nvPr/>
        </p:nvSpPr>
        <p:spPr>
          <a:xfrm>
            <a:off x="3459975" y="102530"/>
            <a:ext cx="388548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MyFrame.java</a:t>
            </a:r>
            <a:endParaRPr lang="en-US" sz="44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642CB68-7691-44D5-88F4-20E83F6DA0D7}"/>
              </a:ext>
            </a:extLst>
          </p:cNvPr>
          <p:cNvSpPr/>
          <p:nvPr/>
        </p:nvSpPr>
        <p:spPr>
          <a:xfrm>
            <a:off x="0" y="0"/>
            <a:ext cx="3063240" cy="6858000"/>
          </a:xfrm>
          <a:prstGeom prst="rect">
            <a:avLst/>
          </a:prstGeom>
          <a:solidFill>
            <a:srgbClr val="191414"/>
          </a:solidFill>
          <a:ln>
            <a:noFill/>
          </a:ln>
          <a:effectLst>
            <a:outerShdw blurRad="50800" dist="38100" algn="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3" name="Rectangle: Single Corner Rounded 52">
            <a:extLst>
              <a:ext uri="{FF2B5EF4-FFF2-40B4-BE49-F238E27FC236}">
                <a16:creationId xmlns:a16="http://schemas.microsoft.com/office/drawing/2014/main" id="{5BE43F74-9C87-66AE-9F3E-0B77D17F00DC}"/>
              </a:ext>
            </a:extLst>
          </p:cNvPr>
          <p:cNvSpPr/>
          <p:nvPr/>
        </p:nvSpPr>
        <p:spPr>
          <a:xfrm rot="5400000">
            <a:off x="966486" y="-966488"/>
            <a:ext cx="1145894" cy="3078870"/>
          </a:xfrm>
          <a:prstGeom prst="round1Rect">
            <a:avLst/>
          </a:prstGeom>
          <a:solidFill>
            <a:srgbClr val="0C0D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BC3BD41-718C-AB2D-2DD8-FAB68B0EDD99}"/>
              </a:ext>
            </a:extLst>
          </p:cNvPr>
          <p:cNvSpPr txBox="1"/>
          <p:nvPr/>
        </p:nvSpPr>
        <p:spPr>
          <a:xfrm>
            <a:off x="381107" y="388280"/>
            <a:ext cx="2316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Thai Cooking Guide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D46B618-2CF9-7941-4EA2-0BAE302EE4DF}"/>
              </a:ext>
            </a:extLst>
          </p:cNvPr>
          <p:cNvSpPr txBox="1"/>
          <p:nvPr/>
        </p:nvSpPr>
        <p:spPr>
          <a:xfrm>
            <a:off x="383220" y="1322985"/>
            <a:ext cx="2296800" cy="366917"/>
          </a:xfrm>
          <a:prstGeom prst="roundRect">
            <a:avLst/>
          </a:prstGeom>
          <a:gradFill>
            <a:gsLst>
              <a:gs pos="0">
                <a:schemeClr val="bg1">
                  <a:lumMod val="50000"/>
                  <a:alpha val="45000"/>
                </a:schemeClr>
              </a:gs>
              <a:gs pos="100000">
                <a:srgbClr val="191414">
                  <a:alpha val="25000"/>
                </a:srgbClr>
              </a:gs>
            </a:gsLst>
            <a:lin ang="4200000" scaled="0"/>
          </a:gradFill>
        </p:spPr>
        <p:txBody>
          <a:bodyPr wrap="none" lIns="684000" rtlCol="0" anchor="ctr">
            <a:no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MyFrame.java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9CCABAF-CABD-0DCA-146A-8DF8AA94EF98}"/>
              </a:ext>
            </a:extLst>
          </p:cNvPr>
          <p:cNvSpPr txBox="1"/>
          <p:nvPr/>
        </p:nvSpPr>
        <p:spPr>
          <a:xfrm>
            <a:off x="383220" y="184396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Window1.java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5360DE8-31EE-FAA3-E777-47004567BD15}"/>
              </a:ext>
            </a:extLst>
          </p:cNvPr>
          <p:cNvSpPr txBox="1"/>
          <p:nvPr/>
        </p:nvSpPr>
        <p:spPr>
          <a:xfrm>
            <a:off x="383220" y="2364941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Window2.java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87CD81E-E586-441B-5E91-A4F6467F9ED1}"/>
              </a:ext>
            </a:extLst>
          </p:cNvPr>
          <p:cNvSpPr txBox="1"/>
          <p:nvPr/>
        </p:nvSpPr>
        <p:spPr>
          <a:xfrm>
            <a:off x="383220" y="527795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Main.java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65E560A-5878-F6A4-D133-56FE5AC42BB5}"/>
              </a:ext>
            </a:extLst>
          </p:cNvPr>
          <p:cNvSpPr txBox="1"/>
          <p:nvPr/>
        </p:nvSpPr>
        <p:spPr>
          <a:xfrm>
            <a:off x="383220" y="579893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Output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ED7F392-BD7D-2FFD-EA64-3D637936049E}"/>
              </a:ext>
            </a:extLst>
          </p:cNvPr>
          <p:cNvCxnSpPr>
            <a:cxnSpLocks/>
          </p:cNvCxnSpPr>
          <p:nvPr/>
        </p:nvCxnSpPr>
        <p:spPr>
          <a:xfrm>
            <a:off x="391668" y="2885919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39757C1F-F606-4DE6-AC74-7DF0EF74F9BC}"/>
              </a:ext>
            </a:extLst>
          </p:cNvPr>
          <p:cNvCxnSpPr>
            <a:cxnSpLocks/>
          </p:cNvCxnSpPr>
          <p:nvPr/>
        </p:nvCxnSpPr>
        <p:spPr>
          <a:xfrm>
            <a:off x="391668" y="4602914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2D323B2B-1A46-4DE2-23B4-AE05B947C523}"/>
              </a:ext>
            </a:extLst>
          </p:cNvPr>
          <p:cNvSpPr/>
          <p:nvPr/>
        </p:nvSpPr>
        <p:spPr>
          <a:xfrm>
            <a:off x="3378976" y="997516"/>
            <a:ext cx="8382635" cy="5219133"/>
          </a:xfrm>
          <a:prstGeom prst="roundRect">
            <a:avLst>
              <a:gd name="adj" fmla="val 7408"/>
            </a:avLst>
          </a:prstGeom>
          <a:solidFill>
            <a:srgbClr val="0A0A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0" name="Rectangle: Top Corners Rounded 59">
            <a:extLst>
              <a:ext uri="{FF2B5EF4-FFF2-40B4-BE49-F238E27FC236}">
                <a16:creationId xmlns:a16="http://schemas.microsoft.com/office/drawing/2014/main" id="{A8B32FA7-9DD5-84FD-B013-2AC801BA3D78}"/>
              </a:ext>
            </a:extLst>
          </p:cNvPr>
          <p:cNvSpPr/>
          <p:nvPr/>
        </p:nvSpPr>
        <p:spPr>
          <a:xfrm>
            <a:off x="11079126" y="6308725"/>
            <a:ext cx="777912" cy="549275"/>
          </a:xfrm>
          <a:prstGeom prst="round2SameRect">
            <a:avLst/>
          </a:prstGeom>
          <a:solidFill>
            <a:srgbClr val="1DB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36" name="Group 1035">
            <a:extLst>
              <a:ext uri="{FF2B5EF4-FFF2-40B4-BE49-F238E27FC236}">
                <a16:creationId xmlns:a16="http://schemas.microsoft.com/office/drawing/2014/main" id="{74F3A740-AD9E-F587-C3FF-956880489C46}"/>
              </a:ext>
            </a:extLst>
          </p:cNvPr>
          <p:cNvGrpSpPr/>
          <p:nvPr/>
        </p:nvGrpSpPr>
        <p:grpSpPr>
          <a:xfrm>
            <a:off x="591710" y="1393732"/>
            <a:ext cx="258819" cy="225423"/>
            <a:chOff x="7005638" y="3648076"/>
            <a:chExt cx="344488" cy="300038"/>
          </a:xfrm>
        </p:grpSpPr>
        <p:sp>
          <p:nvSpPr>
            <p:cNvPr id="1037" name="Freeform 90">
              <a:extLst>
                <a:ext uri="{FF2B5EF4-FFF2-40B4-BE49-F238E27FC236}">
                  <a16:creationId xmlns:a16="http://schemas.microsoft.com/office/drawing/2014/main" id="{78C37A5C-C91B-9044-27D6-8F391B845742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5638" y="3648076"/>
              <a:ext cx="344488" cy="269875"/>
            </a:xfrm>
            <a:custGeom>
              <a:avLst/>
              <a:gdLst>
                <a:gd name="T0" fmla="*/ 92 w 92"/>
                <a:gd name="T1" fmla="*/ 66 h 72"/>
                <a:gd name="T2" fmla="*/ 86 w 92"/>
                <a:gd name="T3" fmla="*/ 72 h 72"/>
                <a:gd name="T4" fmla="*/ 6 w 92"/>
                <a:gd name="T5" fmla="*/ 72 h 72"/>
                <a:gd name="T6" fmla="*/ 0 w 92"/>
                <a:gd name="T7" fmla="*/ 66 h 72"/>
                <a:gd name="T8" fmla="*/ 0 w 92"/>
                <a:gd name="T9" fmla="*/ 6 h 72"/>
                <a:gd name="T10" fmla="*/ 6 w 92"/>
                <a:gd name="T11" fmla="*/ 0 h 72"/>
                <a:gd name="T12" fmla="*/ 86 w 92"/>
                <a:gd name="T13" fmla="*/ 0 h 72"/>
                <a:gd name="T14" fmla="*/ 92 w 92"/>
                <a:gd name="T15" fmla="*/ 6 h 72"/>
                <a:gd name="T16" fmla="*/ 92 w 92"/>
                <a:gd name="T17" fmla="*/ 6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72">
                  <a:moveTo>
                    <a:pt x="92" y="66"/>
                  </a:moveTo>
                  <a:cubicBezTo>
                    <a:pt x="92" y="69"/>
                    <a:pt x="89" y="72"/>
                    <a:pt x="86" y="72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3" y="72"/>
                    <a:pt x="0" y="69"/>
                    <a:pt x="0" y="6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9" y="0"/>
                    <a:pt x="92" y="3"/>
                    <a:pt x="92" y="6"/>
                  </a:cubicBezTo>
                  <a:lnTo>
                    <a:pt x="92" y="66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38" name="Line 91">
              <a:extLst>
                <a:ext uri="{FF2B5EF4-FFF2-40B4-BE49-F238E27FC236}">
                  <a16:creationId xmlns:a16="http://schemas.microsoft.com/office/drawing/2014/main" id="{D85A1BE9-60DB-F019-DD69-44D7B439019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72313" y="3948113"/>
              <a:ext cx="2111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39" name="Line 92">
              <a:extLst>
                <a:ext uri="{FF2B5EF4-FFF2-40B4-BE49-F238E27FC236}">
                  <a16:creationId xmlns:a16="http://schemas.microsoft.com/office/drawing/2014/main" id="{E958D838-16E4-F50B-23BF-CD6D45A7578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78676" y="3917951"/>
              <a:ext cx="0" cy="30163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0" name="Oval 93">
              <a:extLst>
                <a:ext uri="{FF2B5EF4-FFF2-40B4-BE49-F238E27FC236}">
                  <a16:creationId xmlns:a16="http://schemas.microsoft.com/office/drawing/2014/main" id="{6959AF5A-8014-EB78-8EEA-A82DD80D00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0738" y="3881438"/>
              <a:ext cx="14288" cy="14288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1" name="Line 94">
              <a:extLst>
                <a:ext uri="{FF2B5EF4-FFF2-40B4-BE49-F238E27FC236}">
                  <a16:creationId xmlns:a16="http://schemas.microsoft.com/office/drawing/2014/main" id="{A5EAEB2C-1728-5B92-187E-D54C3F2551D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05638" y="3857626"/>
              <a:ext cx="344488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2" name="Freeform 95">
              <a:extLst>
                <a:ext uri="{FF2B5EF4-FFF2-40B4-BE49-F238E27FC236}">
                  <a16:creationId xmlns:a16="http://schemas.microsoft.com/office/drawing/2014/main" id="{7E997864-CC9D-D8DD-EE44-D04B09CB787A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0576" y="3703638"/>
              <a:ext cx="82550" cy="101600"/>
            </a:xfrm>
            <a:custGeom>
              <a:avLst/>
              <a:gdLst>
                <a:gd name="T0" fmla="*/ 0 w 52"/>
                <a:gd name="T1" fmla="*/ 0 h 64"/>
                <a:gd name="T2" fmla="*/ 0 w 52"/>
                <a:gd name="T3" fmla="*/ 64 h 64"/>
                <a:gd name="T4" fmla="*/ 52 w 52"/>
                <a:gd name="T5" fmla="*/ 33 h 64"/>
                <a:gd name="T6" fmla="*/ 0 w 52"/>
                <a:gd name="T7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64">
                  <a:moveTo>
                    <a:pt x="0" y="0"/>
                  </a:moveTo>
                  <a:lnTo>
                    <a:pt x="0" y="64"/>
                  </a:lnTo>
                  <a:lnTo>
                    <a:pt x="52" y="33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045" name="Slide Number Placeholder 4">
            <a:extLst>
              <a:ext uri="{FF2B5EF4-FFF2-40B4-BE49-F238E27FC236}">
                <a16:creationId xmlns:a16="http://schemas.microsoft.com/office/drawing/2014/main" id="{5CA130BB-4BBB-5DA4-96B0-88C5D390A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74553" y="6400800"/>
            <a:ext cx="587058" cy="365125"/>
          </a:xfrm>
        </p:spPr>
        <p:txBody>
          <a:bodyPr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5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BDBC168-5E83-5A26-1807-D17A43DDA94D}"/>
              </a:ext>
            </a:extLst>
          </p:cNvPr>
          <p:cNvGrpSpPr>
            <a:grpSpLocks noChangeAspect="1"/>
          </p:cNvGrpSpPr>
          <p:nvPr/>
        </p:nvGrpSpPr>
        <p:grpSpPr>
          <a:xfrm>
            <a:off x="602808" y="1919421"/>
            <a:ext cx="236623" cy="216000"/>
            <a:chOff x="3398838" y="5076826"/>
            <a:chExt cx="346075" cy="315913"/>
          </a:xfrm>
        </p:grpSpPr>
        <p:sp>
          <p:nvSpPr>
            <p:cNvPr id="4" name="Rectangle 80">
              <a:extLst>
                <a:ext uri="{FF2B5EF4-FFF2-40B4-BE49-F238E27FC236}">
                  <a16:creationId xmlns:a16="http://schemas.microsoft.com/office/drawing/2014/main" id="{3F517093-719C-FCD0-64BC-E827197D9E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07682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" name="Rectangle 81">
              <a:extLst>
                <a:ext uri="{FF2B5EF4-FFF2-40B4-BE49-F238E27FC236}">
                  <a16:creationId xmlns:a16="http://schemas.microsoft.com/office/drawing/2014/main" id="{F23C2109-496B-3C7B-5FE8-EDC05FBE88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19747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" name="Rectangle 82">
              <a:extLst>
                <a:ext uri="{FF2B5EF4-FFF2-40B4-BE49-F238E27FC236}">
                  <a16:creationId xmlns:a16="http://schemas.microsoft.com/office/drawing/2014/main" id="{700C700D-F062-129E-AA5C-1B58359034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316539"/>
              <a:ext cx="225425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" name="Rectangle 83">
              <a:extLst>
                <a:ext uri="{FF2B5EF4-FFF2-40B4-BE49-F238E27FC236}">
                  <a16:creationId xmlns:a16="http://schemas.microsoft.com/office/drawing/2014/main" id="{138246D0-38CB-78DF-4534-BDF97510D6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07682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" name="Rectangle 84">
              <a:extLst>
                <a:ext uri="{FF2B5EF4-FFF2-40B4-BE49-F238E27FC236}">
                  <a16:creationId xmlns:a16="http://schemas.microsoft.com/office/drawing/2014/main" id="{B85A494E-E948-3963-AB4A-3D367E28AE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19747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" name="Rectangle 85">
              <a:extLst>
                <a:ext uri="{FF2B5EF4-FFF2-40B4-BE49-F238E27FC236}">
                  <a16:creationId xmlns:a16="http://schemas.microsoft.com/office/drawing/2014/main" id="{C5E7F8FF-6801-F903-4275-FB0B3ADE89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316539"/>
              <a:ext cx="74613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EB49F864-FA2A-B398-5A4B-65617545E187}"/>
              </a:ext>
            </a:extLst>
          </p:cNvPr>
          <p:cNvSpPr txBox="1"/>
          <p:nvPr/>
        </p:nvSpPr>
        <p:spPr>
          <a:xfrm>
            <a:off x="383220" y="3039980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Window3.java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45A61D0-A27C-4E86-3267-C3B0918F40E6}"/>
              </a:ext>
            </a:extLst>
          </p:cNvPr>
          <p:cNvSpPr txBox="1"/>
          <p:nvPr/>
        </p:nvSpPr>
        <p:spPr>
          <a:xfrm>
            <a:off x="383220" y="3560958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Window4.java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FC000B6E-D9A7-1992-7074-0A9F4E5E0690}"/>
              </a:ext>
            </a:extLst>
          </p:cNvPr>
          <p:cNvCxnSpPr>
            <a:cxnSpLocks/>
          </p:cNvCxnSpPr>
          <p:nvPr/>
        </p:nvCxnSpPr>
        <p:spPr>
          <a:xfrm>
            <a:off x="391668" y="2885919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2" name="TextBox 1031">
            <a:extLst>
              <a:ext uri="{FF2B5EF4-FFF2-40B4-BE49-F238E27FC236}">
                <a16:creationId xmlns:a16="http://schemas.microsoft.com/office/drawing/2014/main" id="{3AD0C471-6548-0BFD-CA07-294965E4E7C2}"/>
              </a:ext>
            </a:extLst>
          </p:cNvPr>
          <p:cNvSpPr txBox="1"/>
          <p:nvPr/>
        </p:nvSpPr>
        <p:spPr>
          <a:xfrm>
            <a:off x="383220" y="4081936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Window5.java</a:t>
            </a:r>
          </a:p>
        </p:txBody>
      </p:sp>
      <p:sp>
        <p:nvSpPr>
          <p:cNvPr id="1043" name="TextBox 1042">
            <a:extLst>
              <a:ext uri="{FF2B5EF4-FFF2-40B4-BE49-F238E27FC236}">
                <a16:creationId xmlns:a16="http://schemas.microsoft.com/office/drawing/2014/main" id="{74FF25D1-9C7F-1C6F-B359-8B986150EDAA}"/>
              </a:ext>
            </a:extLst>
          </p:cNvPr>
          <p:cNvSpPr txBox="1"/>
          <p:nvPr/>
        </p:nvSpPr>
        <p:spPr>
          <a:xfrm>
            <a:off x="383220" y="475697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Window6.java</a:t>
            </a:r>
          </a:p>
        </p:txBody>
      </p:sp>
      <p:pic>
        <p:nvPicPr>
          <p:cNvPr id="25" name="Graphic 24" descr="Badge Question Mark outline">
            <a:extLst>
              <a:ext uri="{FF2B5EF4-FFF2-40B4-BE49-F238E27FC236}">
                <a16:creationId xmlns:a16="http://schemas.microsoft.com/office/drawing/2014/main" id="{F42B7863-B6C2-81AF-4B61-32B4B53C2B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4295" y="5319251"/>
            <a:ext cx="284321" cy="284321"/>
          </a:xfrm>
          <a:prstGeom prst="rect">
            <a:avLst/>
          </a:prstGeom>
        </p:spPr>
      </p:pic>
      <p:pic>
        <p:nvPicPr>
          <p:cNvPr id="27" name="Graphic 26" descr="Customer review outline">
            <a:extLst>
              <a:ext uri="{FF2B5EF4-FFF2-40B4-BE49-F238E27FC236}">
                <a16:creationId xmlns:a16="http://schemas.microsoft.com/office/drawing/2014/main" id="{9E441735-64FC-E2D3-778C-4784AF24B2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4294" y="5840231"/>
            <a:ext cx="284321" cy="284321"/>
          </a:xfrm>
          <a:prstGeom prst="rect">
            <a:avLst/>
          </a:prstGeom>
        </p:spPr>
      </p:pic>
      <p:pic>
        <p:nvPicPr>
          <p:cNvPr id="1063" name="Picture 1062" descr="Text&#10;&#10;Description automatically generated">
            <a:extLst>
              <a:ext uri="{FF2B5EF4-FFF2-40B4-BE49-F238E27FC236}">
                <a16:creationId xmlns:a16="http://schemas.microsoft.com/office/drawing/2014/main" id="{6A7F19D6-E1F8-294C-9F80-F16416EA8E2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3043" y="1114247"/>
            <a:ext cx="3087332" cy="4893422"/>
          </a:xfrm>
          <a:prstGeom prst="rect">
            <a:avLst/>
          </a:prstGeom>
        </p:spPr>
      </p:pic>
      <p:grpSp>
        <p:nvGrpSpPr>
          <p:cNvPr id="1064" name="Group 1063">
            <a:extLst>
              <a:ext uri="{FF2B5EF4-FFF2-40B4-BE49-F238E27FC236}">
                <a16:creationId xmlns:a16="http://schemas.microsoft.com/office/drawing/2014/main" id="{B2F1154B-3DFA-C2D4-B17C-A181CD9F2B26}"/>
              </a:ext>
            </a:extLst>
          </p:cNvPr>
          <p:cNvGrpSpPr/>
          <p:nvPr/>
        </p:nvGrpSpPr>
        <p:grpSpPr>
          <a:xfrm>
            <a:off x="7248130" y="1360046"/>
            <a:ext cx="322163" cy="292793"/>
            <a:chOff x="7005638" y="3648076"/>
            <a:chExt cx="344488" cy="300038"/>
          </a:xfrm>
        </p:grpSpPr>
        <p:sp>
          <p:nvSpPr>
            <p:cNvPr id="1065" name="Freeform 90">
              <a:extLst>
                <a:ext uri="{FF2B5EF4-FFF2-40B4-BE49-F238E27FC236}">
                  <a16:creationId xmlns:a16="http://schemas.microsoft.com/office/drawing/2014/main" id="{D1570FE1-0D9D-EFE5-128F-D602DDD7EB62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5638" y="3648076"/>
              <a:ext cx="344488" cy="269875"/>
            </a:xfrm>
            <a:custGeom>
              <a:avLst/>
              <a:gdLst>
                <a:gd name="T0" fmla="*/ 92 w 92"/>
                <a:gd name="T1" fmla="*/ 66 h 72"/>
                <a:gd name="T2" fmla="*/ 86 w 92"/>
                <a:gd name="T3" fmla="*/ 72 h 72"/>
                <a:gd name="T4" fmla="*/ 6 w 92"/>
                <a:gd name="T5" fmla="*/ 72 h 72"/>
                <a:gd name="T6" fmla="*/ 0 w 92"/>
                <a:gd name="T7" fmla="*/ 66 h 72"/>
                <a:gd name="T8" fmla="*/ 0 w 92"/>
                <a:gd name="T9" fmla="*/ 6 h 72"/>
                <a:gd name="T10" fmla="*/ 6 w 92"/>
                <a:gd name="T11" fmla="*/ 0 h 72"/>
                <a:gd name="T12" fmla="*/ 86 w 92"/>
                <a:gd name="T13" fmla="*/ 0 h 72"/>
                <a:gd name="T14" fmla="*/ 92 w 92"/>
                <a:gd name="T15" fmla="*/ 6 h 72"/>
                <a:gd name="T16" fmla="*/ 92 w 92"/>
                <a:gd name="T17" fmla="*/ 6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72">
                  <a:moveTo>
                    <a:pt x="92" y="66"/>
                  </a:moveTo>
                  <a:cubicBezTo>
                    <a:pt x="92" y="69"/>
                    <a:pt x="89" y="72"/>
                    <a:pt x="86" y="72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3" y="72"/>
                    <a:pt x="0" y="69"/>
                    <a:pt x="0" y="6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9" y="0"/>
                    <a:pt x="92" y="3"/>
                    <a:pt x="92" y="6"/>
                  </a:cubicBezTo>
                  <a:lnTo>
                    <a:pt x="92" y="66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6" name="Line 91">
              <a:extLst>
                <a:ext uri="{FF2B5EF4-FFF2-40B4-BE49-F238E27FC236}">
                  <a16:creationId xmlns:a16="http://schemas.microsoft.com/office/drawing/2014/main" id="{3990DD78-8F3C-3A32-8D3A-1FF23F5E562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72313" y="3948113"/>
              <a:ext cx="2111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7" name="Line 92">
              <a:extLst>
                <a:ext uri="{FF2B5EF4-FFF2-40B4-BE49-F238E27FC236}">
                  <a16:creationId xmlns:a16="http://schemas.microsoft.com/office/drawing/2014/main" id="{8CFC51FA-599C-2147-A655-D64E343E5BE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78676" y="3917951"/>
              <a:ext cx="0" cy="30163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8" name="Oval 93">
              <a:extLst>
                <a:ext uri="{FF2B5EF4-FFF2-40B4-BE49-F238E27FC236}">
                  <a16:creationId xmlns:a16="http://schemas.microsoft.com/office/drawing/2014/main" id="{87CDFD33-853A-8666-3ADE-603EFD27C6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0738" y="3881438"/>
              <a:ext cx="14288" cy="14288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9" name="Line 94">
              <a:extLst>
                <a:ext uri="{FF2B5EF4-FFF2-40B4-BE49-F238E27FC236}">
                  <a16:creationId xmlns:a16="http://schemas.microsoft.com/office/drawing/2014/main" id="{80BD4F16-5EFB-EDA4-EBE6-519DE33B671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05638" y="3857626"/>
              <a:ext cx="344488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70" name="Freeform 95">
              <a:extLst>
                <a:ext uri="{FF2B5EF4-FFF2-40B4-BE49-F238E27FC236}">
                  <a16:creationId xmlns:a16="http://schemas.microsoft.com/office/drawing/2014/main" id="{E3BA4E58-E9D8-3E4C-89C1-39C581DEC18A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0576" y="3703638"/>
              <a:ext cx="82550" cy="101600"/>
            </a:xfrm>
            <a:custGeom>
              <a:avLst/>
              <a:gdLst>
                <a:gd name="T0" fmla="*/ 0 w 52"/>
                <a:gd name="T1" fmla="*/ 0 h 64"/>
                <a:gd name="T2" fmla="*/ 0 w 52"/>
                <a:gd name="T3" fmla="*/ 64 h 64"/>
                <a:gd name="T4" fmla="*/ 52 w 52"/>
                <a:gd name="T5" fmla="*/ 33 h 64"/>
                <a:gd name="T6" fmla="*/ 0 w 52"/>
                <a:gd name="T7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64">
                  <a:moveTo>
                    <a:pt x="0" y="0"/>
                  </a:moveTo>
                  <a:lnTo>
                    <a:pt x="0" y="64"/>
                  </a:lnTo>
                  <a:lnTo>
                    <a:pt x="52" y="33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073" name="Heart 1072">
            <a:extLst>
              <a:ext uri="{FF2B5EF4-FFF2-40B4-BE49-F238E27FC236}">
                <a16:creationId xmlns:a16="http://schemas.microsoft.com/office/drawing/2014/main" id="{300DA68A-7D03-386D-E0F6-76DC7D964D6A}"/>
              </a:ext>
            </a:extLst>
          </p:cNvPr>
          <p:cNvSpPr/>
          <p:nvPr/>
        </p:nvSpPr>
        <p:spPr>
          <a:xfrm>
            <a:off x="11311249" y="1231637"/>
            <a:ext cx="156833" cy="156833"/>
          </a:xfrm>
          <a:prstGeom prst="heart">
            <a:avLst/>
          </a:prstGeom>
          <a:solidFill>
            <a:srgbClr val="1DB954"/>
          </a:solidFill>
          <a:ln>
            <a:noFill/>
          </a:ln>
          <a:effectLst>
            <a:outerShdw blurRad="1016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74" name="Straight Connector 1073">
            <a:extLst>
              <a:ext uri="{FF2B5EF4-FFF2-40B4-BE49-F238E27FC236}">
                <a16:creationId xmlns:a16="http://schemas.microsoft.com/office/drawing/2014/main" id="{3A784626-67DD-4D07-EE1C-FAEBC42912A5}"/>
              </a:ext>
            </a:extLst>
          </p:cNvPr>
          <p:cNvCxnSpPr>
            <a:cxnSpLocks/>
          </p:cNvCxnSpPr>
          <p:nvPr/>
        </p:nvCxnSpPr>
        <p:spPr>
          <a:xfrm>
            <a:off x="3428683" y="6583362"/>
            <a:ext cx="7101840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83" name="Group 1082">
            <a:extLst>
              <a:ext uri="{FF2B5EF4-FFF2-40B4-BE49-F238E27FC236}">
                <a16:creationId xmlns:a16="http://schemas.microsoft.com/office/drawing/2014/main" id="{C314727C-F01C-4338-9D4F-94F54BE1F31F}"/>
              </a:ext>
            </a:extLst>
          </p:cNvPr>
          <p:cNvGrpSpPr>
            <a:grpSpLocks noChangeAspect="1"/>
          </p:cNvGrpSpPr>
          <p:nvPr/>
        </p:nvGrpSpPr>
        <p:grpSpPr>
          <a:xfrm>
            <a:off x="602808" y="2437667"/>
            <a:ext cx="236623" cy="216000"/>
            <a:chOff x="3398838" y="5076826"/>
            <a:chExt cx="346075" cy="315913"/>
          </a:xfrm>
        </p:grpSpPr>
        <p:sp>
          <p:nvSpPr>
            <p:cNvPr id="1084" name="Rectangle 80">
              <a:extLst>
                <a:ext uri="{FF2B5EF4-FFF2-40B4-BE49-F238E27FC236}">
                  <a16:creationId xmlns:a16="http://schemas.microsoft.com/office/drawing/2014/main" id="{B2A3B0DE-D2E4-0E90-F5CC-D81D43E96D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07682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85" name="Rectangle 81">
              <a:extLst>
                <a:ext uri="{FF2B5EF4-FFF2-40B4-BE49-F238E27FC236}">
                  <a16:creationId xmlns:a16="http://schemas.microsoft.com/office/drawing/2014/main" id="{E3A5D582-15AE-72DF-2E43-2E7AE470DA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19747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86" name="Rectangle 82">
              <a:extLst>
                <a:ext uri="{FF2B5EF4-FFF2-40B4-BE49-F238E27FC236}">
                  <a16:creationId xmlns:a16="http://schemas.microsoft.com/office/drawing/2014/main" id="{81E1C3E6-27E3-6542-0AD3-F42F7708EA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316539"/>
              <a:ext cx="225425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87" name="Rectangle 83">
              <a:extLst>
                <a:ext uri="{FF2B5EF4-FFF2-40B4-BE49-F238E27FC236}">
                  <a16:creationId xmlns:a16="http://schemas.microsoft.com/office/drawing/2014/main" id="{6D1B13D7-142A-A4AB-15DB-E8858351E8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07682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88" name="Rectangle 84">
              <a:extLst>
                <a:ext uri="{FF2B5EF4-FFF2-40B4-BE49-F238E27FC236}">
                  <a16:creationId xmlns:a16="http://schemas.microsoft.com/office/drawing/2014/main" id="{6087B781-1815-6649-D9F6-E8B24E3022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19747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89" name="Rectangle 85">
              <a:extLst>
                <a:ext uri="{FF2B5EF4-FFF2-40B4-BE49-F238E27FC236}">
                  <a16:creationId xmlns:a16="http://schemas.microsoft.com/office/drawing/2014/main" id="{4C0B5595-62F0-737A-3437-3DDB68A5FC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316539"/>
              <a:ext cx="74613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090" name="Group 1089">
            <a:extLst>
              <a:ext uri="{FF2B5EF4-FFF2-40B4-BE49-F238E27FC236}">
                <a16:creationId xmlns:a16="http://schemas.microsoft.com/office/drawing/2014/main" id="{4F879F1D-AA44-0967-781D-446C42E3B2BE}"/>
              </a:ext>
            </a:extLst>
          </p:cNvPr>
          <p:cNvGrpSpPr>
            <a:grpSpLocks noChangeAspect="1"/>
          </p:cNvGrpSpPr>
          <p:nvPr/>
        </p:nvGrpSpPr>
        <p:grpSpPr>
          <a:xfrm>
            <a:off x="598974" y="3107144"/>
            <a:ext cx="236623" cy="216000"/>
            <a:chOff x="3398838" y="5076826"/>
            <a:chExt cx="346075" cy="315913"/>
          </a:xfrm>
        </p:grpSpPr>
        <p:sp>
          <p:nvSpPr>
            <p:cNvPr id="1091" name="Rectangle 80">
              <a:extLst>
                <a:ext uri="{FF2B5EF4-FFF2-40B4-BE49-F238E27FC236}">
                  <a16:creationId xmlns:a16="http://schemas.microsoft.com/office/drawing/2014/main" id="{4010C346-8D47-E058-A303-ADE920B47A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07682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92" name="Rectangle 81">
              <a:extLst>
                <a:ext uri="{FF2B5EF4-FFF2-40B4-BE49-F238E27FC236}">
                  <a16:creationId xmlns:a16="http://schemas.microsoft.com/office/drawing/2014/main" id="{EF1414CC-61DE-C944-02E4-FCBE9648AA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19747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93" name="Rectangle 82">
              <a:extLst>
                <a:ext uri="{FF2B5EF4-FFF2-40B4-BE49-F238E27FC236}">
                  <a16:creationId xmlns:a16="http://schemas.microsoft.com/office/drawing/2014/main" id="{38F40937-92DF-75A5-33CF-E0959FDF08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316539"/>
              <a:ext cx="225425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94" name="Rectangle 83">
              <a:extLst>
                <a:ext uri="{FF2B5EF4-FFF2-40B4-BE49-F238E27FC236}">
                  <a16:creationId xmlns:a16="http://schemas.microsoft.com/office/drawing/2014/main" id="{1DC8A751-D706-CA12-D902-96274A37F4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07682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95" name="Rectangle 84">
              <a:extLst>
                <a:ext uri="{FF2B5EF4-FFF2-40B4-BE49-F238E27FC236}">
                  <a16:creationId xmlns:a16="http://schemas.microsoft.com/office/drawing/2014/main" id="{7BEFAA71-9621-70E7-0AFC-0DA1BBC9AC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19747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96" name="Rectangle 85">
              <a:extLst>
                <a:ext uri="{FF2B5EF4-FFF2-40B4-BE49-F238E27FC236}">
                  <a16:creationId xmlns:a16="http://schemas.microsoft.com/office/drawing/2014/main" id="{56F3FAC1-F6D1-C996-1ED1-792FFBB737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316539"/>
              <a:ext cx="74613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097" name="Group 1096">
            <a:extLst>
              <a:ext uri="{FF2B5EF4-FFF2-40B4-BE49-F238E27FC236}">
                <a16:creationId xmlns:a16="http://schemas.microsoft.com/office/drawing/2014/main" id="{8C44D653-1D5E-4134-8774-7189601482F6}"/>
              </a:ext>
            </a:extLst>
          </p:cNvPr>
          <p:cNvGrpSpPr>
            <a:grpSpLocks noChangeAspect="1"/>
          </p:cNvGrpSpPr>
          <p:nvPr/>
        </p:nvGrpSpPr>
        <p:grpSpPr>
          <a:xfrm>
            <a:off x="602807" y="3631266"/>
            <a:ext cx="236623" cy="216000"/>
            <a:chOff x="3398838" y="5076826"/>
            <a:chExt cx="346075" cy="315913"/>
          </a:xfrm>
        </p:grpSpPr>
        <p:sp>
          <p:nvSpPr>
            <p:cNvPr id="1098" name="Rectangle 80">
              <a:extLst>
                <a:ext uri="{FF2B5EF4-FFF2-40B4-BE49-F238E27FC236}">
                  <a16:creationId xmlns:a16="http://schemas.microsoft.com/office/drawing/2014/main" id="{E345B6DF-8EC5-27FA-0361-5E80F79B9C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07682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99" name="Rectangle 81">
              <a:extLst>
                <a:ext uri="{FF2B5EF4-FFF2-40B4-BE49-F238E27FC236}">
                  <a16:creationId xmlns:a16="http://schemas.microsoft.com/office/drawing/2014/main" id="{5F60299E-5A08-CA51-D533-DD37162D34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19747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00" name="Rectangle 82">
              <a:extLst>
                <a:ext uri="{FF2B5EF4-FFF2-40B4-BE49-F238E27FC236}">
                  <a16:creationId xmlns:a16="http://schemas.microsoft.com/office/drawing/2014/main" id="{0334DC93-C753-28A2-371B-8802A6E991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316539"/>
              <a:ext cx="225425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01" name="Rectangle 83">
              <a:extLst>
                <a:ext uri="{FF2B5EF4-FFF2-40B4-BE49-F238E27FC236}">
                  <a16:creationId xmlns:a16="http://schemas.microsoft.com/office/drawing/2014/main" id="{875E27B7-032C-A912-DCAB-2F21A12492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07682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02" name="Rectangle 84">
              <a:extLst>
                <a:ext uri="{FF2B5EF4-FFF2-40B4-BE49-F238E27FC236}">
                  <a16:creationId xmlns:a16="http://schemas.microsoft.com/office/drawing/2014/main" id="{94724AF6-8C9F-9C16-C595-E11D419A50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19747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03" name="Rectangle 85">
              <a:extLst>
                <a:ext uri="{FF2B5EF4-FFF2-40B4-BE49-F238E27FC236}">
                  <a16:creationId xmlns:a16="http://schemas.microsoft.com/office/drawing/2014/main" id="{84A73A1F-9981-63AD-C67D-19391C3EAE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316539"/>
              <a:ext cx="74613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104" name="Group 1103">
            <a:extLst>
              <a:ext uri="{FF2B5EF4-FFF2-40B4-BE49-F238E27FC236}">
                <a16:creationId xmlns:a16="http://schemas.microsoft.com/office/drawing/2014/main" id="{D3517696-16CF-7E85-E8C9-0EEB1D8D8A41}"/>
              </a:ext>
            </a:extLst>
          </p:cNvPr>
          <p:cNvGrpSpPr>
            <a:grpSpLocks noChangeAspect="1"/>
          </p:cNvGrpSpPr>
          <p:nvPr/>
        </p:nvGrpSpPr>
        <p:grpSpPr>
          <a:xfrm>
            <a:off x="591152" y="4154258"/>
            <a:ext cx="236623" cy="216000"/>
            <a:chOff x="3398838" y="5076826"/>
            <a:chExt cx="346075" cy="315913"/>
          </a:xfrm>
        </p:grpSpPr>
        <p:sp>
          <p:nvSpPr>
            <p:cNvPr id="1105" name="Rectangle 80">
              <a:extLst>
                <a:ext uri="{FF2B5EF4-FFF2-40B4-BE49-F238E27FC236}">
                  <a16:creationId xmlns:a16="http://schemas.microsoft.com/office/drawing/2014/main" id="{C778D1E7-497D-D52F-49FA-217F15EC5A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07682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06" name="Rectangle 81">
              <a:extLst>
                <a:ext uri="{FF2B5EF4-FFF2-40B4-BE49-F238E27FC236}">
                  <a16:creationId xmlns:a16="http://schemas.microsoft.com/office/drawing/2014/main" id="{574FE915-DCF5-3EE9-C75E-D86C27E3C7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19747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07" name="Rectangle 82">
              <a:extLst>
                <a:ext uri="{FF2B5EF4-FFF2-40B4-BE49-F238E27FC236}">
                  <a16:creationId xmlns:a16="http://schemas.microsoft.com/office/drawing/2014/main" id="{D6F4DE3F-04A0-F0EB-F50C-09EA990ACE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316539"/>
              <a:ext cx="225425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08" name="Rectangle 83">
              <a:extLst>
                <a:ext uri="{FF2B5EF4-FFF2-40B4-BE49-F238E27FC236}">
                  <a16:creationId xmlns:a16="http://schemas.microsoft.com/office/drawing/2014/main" id="{E338BD62-3ECB-6C83-992D-97DE742EB2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07682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09" name="Rectangle 84">
              <a:extLst>
                <a:ext uri="{FF2B5EF4-FFF2-40B4-BE49-F238E27FC236}">
                  <a16:creationId xmlns:a16="http://schemas.microsoft.com/office/drawing/2014/main" id="{4514B2D8-C1E5-CF92-B3D9-B1CEC3C718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19747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10" name="Rectangle 85">
              <a:extLst>
                <a:ext uri="{FF2B5EF4-FFF2-40B4-BE49-F238E27FC236}">
                  <a16:creationId xmlns:a16="http://schemas.microsoft.com/office/drawing/2014/main" id="{B20B10B6-3A35-2152-D68F-F98AE7AAD9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316539"/>
              <a:ext cx="74613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111" name="Group 1110">
            <a:extLst>
              <a:ext uri="{FF2B5EF4-FFF2-40B4-BE49-F238E27FC236}">
                <a16:creationId xmlns:a16="http://schemas.microsoft.com/office/drawing/2014/main" id="{68EA0BE1-5D2C-87C5-2294-74859F91B4C4}"/>
              </a:ext>
            </a:extLst>
          </p:cNvPr>
          <p:cNvGrpSpPr>
            <a:grpSpLocks noChangeAspect="1"/>
          </p:cNvGrpSpPr>
          <p:nvPr/>
        </p:nvGrpSpPr>
        <p:grpSpPr>
          <a:xfrm>
            <a:off x="588594" y="4832433"/>
            <a:ext cx="236623" cy="216000"/>
            <a:chOff x="3398838" y="5076826"/>
            <a:chExt cx="346075" cy="315913"/>
          </a:xfrm>
        </p:grpSpPr>
        <p:sp>
          <p:nvSpPr>
            <p:cNvPr id="1112" name="Rectangle 80">
              <a:extLst>
                <a:ext uri="{FF2B5EF4-FFF2-40B4-BE49-F238E27FC236}">
                  <a16:creationId xmlns:a16="http://schemas.microsoft.com/office/drawing/2014/main" id="{DA16AF39-62C8-D81F-CAE7-88F1566E15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07682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13" name="Rectangle 81">
              <a:extLst>
                <a:ext uri="{FF2B5EF4-FFF2-40B4-BE49-F238E27FC236}">
                  <a16:creationId xmlns:a16="http://schemas.microsoft.com/office/drawing/2014/main" id="{F1747096-2740-2E4E-5252-473D148505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19747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14" name="Rectangle 82">
              <a:extLst>
                <a:ext uri="{FF2B5EF4-FFF2-40B4-BE49-F238E27FC236}">
                  <a16:creationId xmlns:a16="http://schemas.microsoft.com/office/drawing/2014/main" id="{4C51B7C3-8DD0-B97A-E9B1-80303845DD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316539"/>
              <a:ext cx="225425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15" name="Rectangle 83">
              <a:extLst>
                <a:ext uri="{FF2B5EF4-FFF2-40B4-BE49-F238E27FC236}">
                  <a16:creationId xmlns:a16="http://schemas.microsoft.com/office/drawing/2014/main" id="{3FA99B11-E670-FA6B-3BA3-2A70AB8606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07682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16" name="Rectangle 84">
              <a:extLst>
                <a:ext uri="{FF2B5EF4-FFF2-40B4-BE49-F238E27FC236}">
                  <a16:creationId xmlns:a16="http://schemas.microsoft.com/office/drawing/2014/main" id="{55789B72-881C-8192-7502-5321A11918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19747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17" name="Rectangle 85">
              <a:extLst>
                <a:ext uri="{FF2B5EF4-FFF2-40B4-BE49-F238E27FC236}">
                  <a16:creationId xmlns:a16="http://schemas.microsoft.com/office/drawing/2014/main" id="{755A330F-FF98-FDD6-57AC-47E9A8140C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316539"/>
              <a:ext cx="74613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118" name="Group 1117">
            <a:extLst>
              <a:ext uri="{FF2B5EF4-FFF2-40B4-BE49-F238E27FC236}">
                <a16:creationId xmlns:a16="http://schemas.microsoft.com/office/drawing/2014/main" id="{8171C38E-16B0-FC66-03FC-132D2A67EB59}"/>
              </a:ext>
            </a:extLst>
          </p:cNvPr>
          <p:cNvGrpSpPr/>
          <p:nvPr/>
        </p:nvGrpSpPr>
        <p:grpSpPr>
          <a:xfrm>
            <a:off x="591710" y="6383467"/>
            <a:ext cx="225423" cy="260013"/>
            <a:chOff x="5581651" y="2895601"/>
            <a:chExt cx="300038" cy="346076"/>
          </a:xfrm>
        </p:grpSpPr>
        <p:sp>
          <p:nvSpPr>
            <p:cNvPr id="1119" name="Oval 187">
              <a:extLst>
                <a:ext uri="{FF2B5EF4-FFF2-40B4-BE49-F238E27FC236}">
                  <a16:creationId xmlns:a16="http://schemas.microsoft.com/office/drawing/2014/main" id="{193E6F27-AFB6-3A40-8F0C-5487B2A6F2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9751" y="3014664"/>
              <a:ext cx="225425" cy="227013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20" name="Oval 188">
              <a:extLst>
                <a:ext uri="{FF2B5EF4-FFF2-40B4-BE49-F238E27FC236}">
                  <a16:creationId xmlns:a16="http://schemas.microsoft.com/office/drawing/2014/main" id="{D4DF1899-376A-BFF1-F7B0-54F1BFB307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2301" y="3098801"/>
              <a:ext cx="58738" cy="58738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21" name="Oval 189">
              <a:extLst>
                <a:ext uri="{FF2B5EF4-FFF2-40B4-BE49-F238E27FC236}">
                  <a16:creationId xmlns:a16="http://schemas.microsoft.com/office/drawing/2014/main" id="{F190DD45-5E71-2866-A2F6-8E97621748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4526" y="3121026"/>
              <a:ext cx="14288" cy="14288"/>
            </a:xfrm>
            <a:prstGeom prst="ellipse">
              <a:avLst/>
            </a:prstGeom>
            <a:noFill/>
            <a:ln w="14288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22" name="Freeform 190">
              <a:extLst>
                <a:ext uri="{FF2B5EF4-FFF2-40B4-BE49-F238E27FC236}">
                  <a16:creationId xmlns:a16="http://schemas.microsoft.com/office/drawing/2014/main" id="{3F04721F-62ED-40ED-F4FE-621D26CE6DA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2463" y="3063876"/>
              <a:ext cx="63500" cy="65088"/>
            </a:xfrm>
            <a:custGeom>
              <a:avLst/>
              <a:gdLst>
                <a:gd name="T0" fmla="*/ 0 w 17"/>
                <a:gd name="T1" fmla="*/ 0 h 17"/>
                <a:gd name="T2" fmla="*/ 17 w 17"/>
                <a:gd name="T3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0" y="0"/>
                  </a:moveTo>
                  <a:cubicBezTo>
                    <a:pt x="10" y="0"/>
                    <a:pt x="17" y="7"/>
                    <a:pt x="17" y="1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dirty="0"/>
            </a:p>
          </p:txBody>
        </p:sp>
        <p:sp>
          <p:nvSpPr>
            <p:cNvPr id="1123" name="Freeform 191">
              <a:extLst>
                <a:ext uri="{FF2B5EF4-FFF2-40B4-BE49-F238E27FC236}">
                  <a16:creationId xmlns:a16="http://schemas.microsoft.com/office/drawing/2014/main" id="{855F23CE-14B9-53A4-B2EA-69CC85DB48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7376" y="3128964"/>
              <a:ext cx="65088" cy="63500"/>
            </a:xfrm>
            <a:custGeom>
              <a:avLst/>
              <a:gdLst>
                <a:gd name="T0" fmla="*/ 17 w 17"/>
                <a:gd name="T1" fmla="*/ 17 h 17"/>
                <a:gd name="T2" fmla="*/ 0 w 17"/>
                <a:gd name="T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17" y="17"/>
                  </a:moveTo>
                  <a:cubicBezTo>
                    <a:pt x="7" y="17"/>
                    <a:pt x="0" y="1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24" name="Freeform 192">
              <a:extLst>
                <a:ext uri="{FF2B5EF4-FFF2-40B4-BE49-F238E27FC236}">
                  <a16:creationId xmlns:a16="http://schemas.microsoft.com/office/drawing/2014/main" id="{F3441811-0D3F-72C4-AB45-EE171A551B47}"/>
                </a:ext>
              </a:extLst>
            </p:cNvPr>
            <p:cNvSpPr>
              <a:spLocks/>
            </p:cNvSpPr>
            <p:nvPr/>
          </p:nvSpPr>
          <p:spPr bwMode="auto">
            <a:xfrm>
              <a:off x="5581651" y="2895601"/>
              <a:ext cx="300038" cy="179388"/>
            </a:xfrm>
            <a:custGeom>
              <a:avLst/>
              <a:gdLst>
                <a:gd name="T0" fmla="*/ 67 w 80"/>
                <a:gd name="T1" fmla="*/ 48 h 48"/>
                <a:gd name="T2" fmla="*/ 68 w 80"/>
                <a:gd name="T3" fmla="*/ 18 h 48"/>
                <a:gd name="T4" fmla="*/ 56 w 80"/>
                <a:gd name="T5" fmla="*/ 26 h 48"/>
                <a:gd name="T6" fmla="*/ 48 w 80"/>
                <a:gd name="T7" fmla="*/ 0 h 48"/>
                <a:gd name="T8" fmla="*/ 28 w 80"/>
                <a:gd name="T9" fmla="*/ 26 h 48"/>
                <a:gd name="T10" fmla="*/ 12 w 80"/>
                <a:gd name="T11" fmla="*/ 18 h 48"/>
                <a:gd name="T12" fmla="*/ 13 w 80"/>
                <a:gd name="T13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48">
                  <a:moveTo>
                    <a:pt x="67" y="48"/>
                  </a:moveTo>
                  <a:cubicBezTo>
                    <a:pt x="80" y="38"/>
                    <a:pt x="68" y="18"/>
                    <a:pt x="68" y="18"/>
                  </a:cubicBezTo>
                  <a:cubicBezTo>
                    <a:pt x="68" y="18"/>
                    <a:pt x="60" y="26"/>
                    <a:pt x="56" y="26"/>
                  </a:cubicBezTo>
                  <a:cubicBezTo>
                    <a:pt x="56" y="10"/>
                    <a:pt x="44" y="18"/>
                    <a:pt x="48" y="0"/>
                  </a:cubicBezTo>
                  <a:cubicBezTo>
                    <a:pt x="31" y="3"/>
                    <a:pt x="24" y="10"/>
                    <a:pt x="28" y="26"/>
                  </a:cubicBezTo>
                  <a:cubicBezTo>
                    <a:pt x="20" y="26"/>
                    <a:pt x="12" y="18"/>
                    <a:pt x="12" y="18"/>
                  </a:cubicBezTo>
                  <a:cubicBezTo>
                    <a:pt x="12" y="18"/>
                    <a:pt x="0" y="34"/>
                    <a:pt x="13" y="4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125" name="TextBox 1124">
            <a:extLst>
              <a:ext uri="{FF2B5EF4-FFF2-40B4-BE49-F238E27FC236}">
                <a16:creationId xmlns:a16="http://schemas.microsoft.com/office/drawing/2014/main" id="{7FEA46AC-6E3E-231B-9774-AC5C429A7D34}"/>
              </a:ext>
            </a:extLst>
          </p:cNvPr>
          <p:cNvSpPr txBox="1"/>
          <p:nvPr/>
        </p:nvSpPr>
        <p:spPr>
          <a:xfrm>
            <a:off x="381107" y="6322056"/>
            <a:ext cx="2285264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Youtube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54B916F-9672-FCF2-8B4B-DEE07AFD70F1}"/>
              </a:ext>
            </a:extLst>
          </p:cNvPr>
          <p:cNvSpPr txBox="1"/>
          <p:nvPr/>
        </p:nvSpPr>
        <p:spPr>
          <a:xfrm>
            <a:off x="7236148" y="1985934"/>
            <a:ext cx="4525459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1" dirty="0">
                <a:solidFill>
                  <a:schemeClr val="bg1"/>
                </a:solidFill>
                <a:latin typeface="+mj-lt"/>
              </a:rPr>
              <a:t>- </a:t>
            </a:r>
            <a:r>
              <a:rPr lang="th-TH" sz="1600" b="1" dirty="0">
                <a:solidFill>
                  <a:schemeClr val="bg1"/>
                </a:solidFill>
                <a:latin typeface="+mj-lt"/>
              </a:rPr>
              <a:t>เราจะ </a:t>
            </a:r>
            <a:r>
              <a:rPr lang="en-US" sz="1600" b="1" dirty="0">
                <a:solidFill>
                  <a:schemeClr val="bg1"/>
                </a:solidFill>
                <a:latin typeface="+mj-lt"/>
              </a:rPr>
              <a:t>import </a:t>
            </a:r>
            <a:r>
              <a:rPr lang="en-US" sz="1600" b="1" noProof="1">
                <a:solidFill>
                  <a:schemeClr val="bg1"/>
                </a:solidFill>
                <a:latin typeface="+mj-lt"/>
              </a:rPr>
              <a:t>java.awt</a:t>
            </a:r>
            <a:r>
              <a:rPr lang="en-US" sz="1600" b="1" dirty="0">
                <a:solidFill>
                  <a:schemeClr val="bg1"/>
                </a:solidFill>
                <a:latin typeface="+mj-lt"/>
              </a:rPr>
              <a:t>.*; </a:t>
            </a:r>
            <a:r>
              <a:rPr lang="th-TH" sz="1600" b="1" dirty="0">
                <a:solidFill>
                  <a:schemeClr val="bg1"/>
                </a:solidFill>
                <a:latin typeface="+mj-lt"/>
              </a:rPr>
              <a:t>และ </a:t>
            </a:r>
            <a:r>
              <a:rPr lang="th-TH" sz="1600" b="1" noProof="1">
                <a:solidFill>
                  <a:schemeClr val="bg1"/>
                </a:solidFill>
                <a:latin typeface="+mj-lt"/>
              </a:rPr>
              <a:t>java.swing</a:t>
            </a:r>
            <a:r>
              <a:rPr lang="en-US" sz="1600" b="1" dirty="0">
                <a:solidFill>
                  <a:schemeClr val="bg1"/>
                </a:solidFill>
                <a:latin typeface="+mj-lt"/>
              </a:rPr>
              <a:t>.*;</a:t>
            </a:r>
          </a:p>
          <a:p>
            <a:pPr>
              <a:lnSpc>
                <a:spcPct val="150000"/>
              </a:lnSpc>
            </a:pPr>
            <a:r>
              <a:rPr lang="th-TH" sz="1600" b="1" dirty="0">
                <a:solidFill>
                  <a:schemeClr val="bg1"/>
                </a:solidFill>
                <a:latin typeface="+mj-lt"/>
              </a:rPr>
              <a:t>เพื่อในการสร้าง </a:t>
            </a:r>
            <a:r>
              <a:rPr lang="th-TH" sz="1600" b="1" noProof="1">
                <a:solidFill>
                  <a:schemeClr val="bg1"/>
                </a:solidFill>
                <a:latin typeface="+mj-lt"/>
              </a:rPr>
              <a:t>gui</a:t>
            </a:r>
          </a:p>
          <a:p>
            <a:pPr>
              <a:lnSpc>
                <a:spcPct val="150000"/>
              </a:lnSpc>
            </a:pPr>
            <a:r>
              <a:rPr lang="en-US" sz="1600" b="1" dirty="0">
                <a:solidFill>
                  <a:schemeClr val="bg1"/>
                </a:solidFill>
                <a:latin typeface="+mj-lt"/>
              </a:rPr>
              <a:t>- </a:t>
            </a:r>
            <a:r>
              <a:rPr lang="th-TH" sz="1600" b="1" dirty="0">
                <a:solidFill>
                  <a:schemeClr val="bg1"/>
                </a:solidFill>
                <a:latin typeface="+mj-lt"/>
              </a:rPr>
              <a:t>สร้าง </a:t>
            </a:r>
            <a:r>
              <a:rPr lang="en-US" sz="1600" b="1" dirty="0">
                <a:solidFill>
                  <a:schemeClr val="bg1"/>
                </a:solidFill>
                <a:latin typeface="+mj-lt"/>
              </a:rPr>
              <a:t>class </a:t>
            </a:r>
            <a:r>
              <a:rPr lang="th-TH" sz="1600" b="1" dirty="0">
                <a:solidFill>
                  <a:schemeClr val="bg1"/>
                </a:solidFill>
                <a:latin typeface="+mj-lt"/>
              </a:rPr>
              <a:t>ชื่อ </a:t>
            </a:r>
            <a:r>
              <a:rPr lang="en-US" sz="1600" b="1" noProof="1">
                <a:solidFill>
                  <a:schemeClr val="bg1"/>
                </a:solidFill>
                <a:latin typeface="+mj-lt"/>
              </a:rPr>
              <a:t>MyFrame</a:t>
            </a:r>
            <a:r>
              <a:rPr lang="en-US" sz="1600" b="1" dirty="0">
                <a:solidFill>
                  <a:schemeClr val="bg1"/>
                </a:solidFill>
                <a:latin typeface="+mj-lt"/>
              </a:rPr>
              <a:t>  </a:t>
            </a:r>
            <a:r>
              <a:rPr lang="th-TH" sz="1600" b="1" dirty="0">
                <a:solidFill>
                  <a:schemeClr val="bg1"/>
                </a:solidFill>
                <a:latin typeface="+mj-lt"/>
              </a:rPr>
              <a:t>โดย </a:t>
            </a:r>
            <a:r>
              <a:rPr lang="en-US" sz="1600" b="1" dirty="0">
                <a:solidFill>
                  <a:schemeClr val="bg1"/>
                </a:solidFill>
                <a:latin typeface="+mj-lt"/>
              </a:rPr>
              <a:t>implement</a:t>
            </a:r>
          </a:p>
          <a:p>
            <a:pPr>
              <a:lnSpc>
                <a:spcPct val="150000"/>
              </a:lnSpc>
            </a:pPr>
            <a:r>
              <a:rPr lang="en-US" sz="1600" b="1" dirty="0">
                <a:solidFill>
                  <a:schemeClr val="bg1"/>
                </a:solidFill>
                <a:latin typeface="+mj-lt"/>
              </a:rPr>
              <a:t>ActionListener</a:t>
            </a:r>
          </a:p>
          <a:p>
            <a:pPr>
              <a:lnSpc>
                <a:spcPct val="150000"/>
              </a:lnSpc>
            </a:pPr>
            <a:r>
              <a:rPr lang="en-US" sz="1600" b="1" dirty="0">
                <a:solidFill>
                  <a:schemeClr val="bg1"/>
                </a:solidFill>
                <a:latin typeface="+mj-lt"/>
              </a:rPr>
              <a:t>- </a:t>
            </a:r>
            <a:r>
              <a:rPr lang="th-TH" sz="1600" b="1" dirty="0">
                <a:solidFill>
                  <a:schemeClr val="bg1"/>
                </a:solidFill>
                <a:latin typeface="+mj-lt"/>
              </a:rPr>
              <a:t>สร้าง </a:t>
            </a:r>
            <a:r>
              <a:rPr lang="en-US" sz="1600" b="1" dirty="0">
                <a:solidFill>
                  <a:schemeClr val="bg1"/>
                </a:solidFill>
                <a:latin typeface="+mj-lt"/>
              </a:rPr>
              <a:t>Button </a:t>
            </a:r>
            <a:r>
              <a:rPr lang="th-TH" sz="1600" b="1" dirty="0">
                <a:solidFill>
                  <a:schemeClr val="bg1"/>
                </a:solidFill>
                <a:latin typeface="+mj-lt"/>
              </a:rPr>
              <a:t>โดยแต่ละอันเขียนเป็นชื่ออาหาร</a:t>
            </a:r>
          </a:p>
          <a:p>
            <a:pPr>
              <a:lnSpc>
                <a:spcPct val="150000"/>
              </a:lnSpc>
            </a:pPr>
            <a:r>
              <a:rPr lang="en-US" sz="1600" b="1" dirty="0">
                <a:solidFill>
                  <a:schemeClr val="bg1"/>
                </a:solidFill>
                <a:latin typeface="+mj-lt"/>
              </a:rPr>
              <a:t>- </a:t>
            </a:r>
            <a:r>
              <a:rPr lang="th-TH" sz="1600" b="1" dirty="0">
                <a:solidFill>
                  <a:schemeClr val="bg1"/>
                </a:solidFill>
                <a:latin typeface="+mj-lt"/>
              </a:rPr>
              <a:t>และสร้าง </a:t>
            </a:r>
            <a:r>
              <a:rPr lang="en-US" sz="1600" b="1" noProof="1">
                <a:solidFill>
                  <a:schemeClr val="bg1"/>
                </a:solidFill>
                <a:latin typeface="+mj-lt"/>
              </a:rPr>
              <a:t>MyFrame</a:t>
            </a:r>
            <a:r>
              <a:rPr lang="en-US" sz="1600" b="1" dirty="0">
                <a:solidFill>
                  <a:schemeClr val="bg1"/>
                </a:solidFill>
                <a:latin typeface="+mj-lt"/>
              </a:rPr>
              <a:t>( ) </a:t>
            </a:r>
            <a:r>
              <a:rPr lang="th-TH" sz="1600" b="1" dirty="0">
                <a:solidFill>
                  <a:schemeClr val="bg1"/>
                </a:solidFill>
                <a:latin typeface="+mj-lt"/>
              </a:rPr>
              <a:t>เพื่อการกำหนด </a:t>
            </a:r>
            <a:r>
              <a:rPr lang="en-US" sz="1600" b="1" noProof="1">
                <a:solidFill>
                  <a:schemeClr val="bg1"/>
                </a:solidFill>
                <a:latin typeface="+mj-lt"/>
              </a:rPr>
              <a:t>gui</a:t>
            </a:r>
            <a:r>
              <a:rPr lang="en-US" sz="16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th-TH" sz="1600" b="1" dirty="0">
                <a:solidFill>
                  <a:schemeClr val="bg1"/>
                </a:solidFill>
                <a:latin typeface="+mj-lt"/>
              </a:rPr>
              <a:t>ต่างๆ ทั้งตัวหนังสือ และ </a:t>
            </a:r>
            <a:r>
              <a:rPr lang="en-US" sz="1600" b="1" noProof="1">
                <a:solidFill>
                  <a:schemeClr val="bg1"/>
                </a:solidFill>
                <a:latin typeface="+mj-lt"/>
              </a:rPr>
              <a:t>gui</a:t>
            </a:r>
            <a:r>
              <a:rPr lang="en-US" sz="16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th-TH" sz="1600" b="1" dirty="0">
                <a:solidFill>
                  <a:schemeClr val="bg1"/>
                </a:solidFill>
                <a:latin typeface="+mj-lt"/>
              </a:rPr>
              <a:t>และการนำเข้ารูปภาพจากไฟล์ </a:t>
            </a:r>
            <a:r>
              <a:rPr lang="en-US" sz="1600" b="1" dirty="0">
                <a:solidFill>
                  <a:schemeClr val="bg1"/>
                </a:solidFill>
                <a:latin typeface="+mj-lt"/>
              </a:rPr>
              <a:t>Background </a:t>
            </a:r>
            <a:r>
              <a:rPr lang="th-TH" sz="1600" b="1" dirty="0">
                <a:solidFill>
                  <a:schemeClr val="bg1"/>
                </a:solidFill>
                <a:latin typeface="+mj-lt"/>
              </a:rPr>
              <a:t>ของ </a:t>
            </a:r>
            <a:r>
              <a:rPr lang="en-US" sz="1600" b="1" noProof="1">
                <a:solidFill>
                  <a:schemeClr val="bg1"/>
                </a:solidFill>
                <a:latin typeface="+mj-lt"/>
              </a:rPr>
              <a:t>gui</a:t>
            </a:r>
          </a:p>
          <a:p>
            <a:endParaRPr lang="en-US" sz="16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990873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355AC3A1-175C-0DC3-DBAF-F626A9F3780A}"/>
              </a:ext>
            </a:extLst>
          </p:cNvPr>
          <p:cNvSpPr txBox="1"/>
          <p:nvPr/>
        </p:nvSpPr>
        <p:spPr>
          <a:xfrm>
            <a:off x="3459975" y="102530"/>
            <a:ext cx="388548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MyFrame.java</a:t>
            </a:r>
            <a:endParaRPr lang="en-US" sz="44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642CB68-7691-44D5-88F4-20E83F6DA0D7}"/>
              </a:ext>
            </a:extLst>
          </p:cNvPr>
          <p:cNvSpPr/>
          <p:nvPr/>
        </p:nvSpPr>
        <p:spPr>
          <a:xfrm>
            <a:off x="0" y="0"/>
            <a:ext cx="3063240" cy="6858000"/>
          </a:xfrm>
          <a:prstGeom prst="rect">
            <a:avLst/>
          </a:prstGeom>
          <a:solidFill>
            <a:srgbClr val="191414"/>
          </a:solidFill>
          <a:ln>
            <a:noFill/>
          </a:ln>
          <a:effectLst>
            <a:outerShdw blurRad="50800" dist="38100" algn="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3" name="Rectangle: Single Corner Rounded 52">
            <a:extLst>
              <a:ext uri="{FF2B5EF4-FFF2-40B4-BE49-F238E27FC236}">
                <a16:creationId xmlns:a16="http://schemas.microsoft.com/office/drawing/2014/main" id="{5BE43F74-9C87-66AE-9F3E-0B77D17F00DC}"/>
              </a:ext>
            </a:extLst>
          </p:cNvPr>
          <p:cNvSpPr/>
          <p:nvPr/>
        </p:nvSpPr>
        <p:spPr>
          <a:xfrm rot="5400000">
            <a:off x="966486" y="-966488"/>
            <a:ext cx="1145894" cy="3078870"/>
          </a:xfrm>
          <a:prstGeom prst="round1Rect">
            <a:avLst/>
          </a:prstGeom>
          <a:solidFill>
            <a:srgbClr val="0C0D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BC3BD41-718C-AB2D-2DD8-FAB68B0EDD99}"/>
              </a:ext>
            </a:extLst>
          </p:cNvPr>
          <p:cNvSpPr txBox="1"/>
          <p:nvPr/>
        </p:nvSpPr>
        <p:spPr>
          <a:xfrm>
            <a:off x="381107" y="388280"/>
            <a:ext cx="2316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Thai Cooking Guide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D46B618-2CF9-7941-4EA2-0BAE302EE4DF}"/>
              </a:ext>
            </a:extLst>
          </p:cNvPr>
          <p:cNvSpPr txBox="1"/>
          <p:nvPr/>
        </p:nvSpPr>
        <p:spPr>
          <a:xfrm>
            <a:off x="383220" y="1322985"/>
            <a:ext cx="2296800" cy="366917"/>
          </a:xfrm>
          <a:prstGeom prst="roundRect">
            <a:avLst/>
          </a:prstGeom>
          <a:gradFill>
            <a:gsLst>
              <a:gs pos="0">
                <a:schemeClr val="bg1">
                  <a:lumMod val="50000"/>
                  <a:alpha val="45000"/>
                </a:schemeClr>
              </a:gs>
              <a:gs pos="100000">
                <a:srgbClr val="191414">
                  <a:alpha val="25000"/>
                </a:srgbClr>
              </a:gs>
            </a:gsLst>
            <a:lin ang="4200000" scaled="0"/>
          </a:gradFill>
        </p:spPr>
        <p:txBody>
          <a:bodyPr wrap="none" lIns="684000" rtlCol="0" anchor="ctr">
            <a:no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MyFrame.java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ED7F392-BD7D-2FFD-EA64-3D637936049E}"/>
              </a:ext>
            </a:extLst>
          </p:cNvPr>
          <p:cNvCxnSpPr>
            <a:cxnSpLocks/>
          </p:cNvCxnSpPr>
          <p:nvPr/>
        </p:nvCxnSpPr>
        <p:spPr>
          <a:xfrm>
            <a:off x="391668" y="2885919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39757C1F-F606-4DE6-AC74-7DF0EF74F9BC}"/>
              </a:ext>
            </a:extLst>
          </p:cNvPr>
          <p:cNvCxnSpPr>
            <a:cxnSpLocks/>
          </p:cNvCxnSpPr>
          <p:nvPr/>
        </p:nvCxnSpPr>
        <p:spPr>
          <a:xfrm>
            <a:off x="391668" y="4602914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2D323B2B-1A46-4DE2-23B4-AE05B947C523}"/>
              </a:ext>
            </a:extLst>
          </p:cNvPr>
          <p:cNvSpPr/>
          <p:nvPr/>
        </p:nvSpPr>
        <p:spPr>
          <a:xfrm>
            <a:off x="3378976" y="997516"/>
            <a:ext cx="8382635" cy="5219133"/>
          </a:xfrm>
          <a:prstGeom prst="roundRect">
            <a:avLst>
              <a:gd name="adj" fmla="val 7408"/>
            </a:avLst>
          </a:prstGeom>
          <a:solidFill>
            <a:srgbClr val="0A0A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0" name="Rectangle: Top Corners Rounded 59">
            <a:extLst>
              <a:ext uri="{FF2B5EF4-FFF2-40B4-BE49-F238E27FC236}">
                <a16:creationId xmlns:a16="http://schemas.microsoft.com/office/drawing/2014/main" id="{A8B32FA7-9DD5-84FD-B013-2AC801BA3D78}"/>
              </a:ext>
            </a:extLst>
          </p:cNvPr>
          <p:cNvSpPr/>
          <p:nvPr/>
        </p:nvSpPr>
        <p:spPr>
          <a:xfrm>
            <a:off x="11079126" y="6308725"/>
            <a:ext cx="777912" cy="549275"/>
          </a:xfrm>
          <a:prstGeom prst="round2SameRect">
            <a:avLst/>
          </a:prstGeom>
          <a:solidFill>
            <a:srgbClr val="1DB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36" name="Group 1035">
            <a:extLst>
              <a:ext uri="{FF2B5EF4-FFF2-40B4-BE49-F238E27FC236}">
                <a16:creationId xmlns:a16="http://schemas.microsoft.com/office/drawing/2014/main" id="{74F3A740-AD9E-F587-C3FF-956880489C46}"/>
              </a:ext>
            </a:extLst>
          </p:cNvPr>
          <p:cNvGrpSpPr/>
          <p:nvPr/>
        </p:nvGrpSpPr>
        <p:grpSpPr>
          <a:xfrm>
            <a:off x="591710" y="1393732"/>
            <a:ext cx="258819" cy="225423"/>
            <a:chOff x="7005638" y="3648076"/>
            <a:chExt cx="344488" cy="300038"/>
          </a:xfrm>
        </p:grpSpPr>
        <p:sp>
          <p:nvSpPr>
            <p:cNvPr id="1037" name="Freeform 90">
              <a:extLst>
                <a:ext uri="{FF2B5EF4-FFF2-40B4-BE49-F238E27FC236}">
                  <a16:creationId xmlns:a16="http://schemas.microsoft.com/office/drawing/2014/main" id="{78C37A5C-C91B-9044-27D6-8F391B845742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5638" y="3648076"/>
              <a:ext cx="344488" cy="269875"/>
            </a:xfrm>
            <a:custGeom>
              <a:avLst/>
              <a:gdLst>
                <a:gd name="T0" fmla="*/ 92 w 92"/>
                <a:gd name="T1" fmla="*/ 66 h 72"/>
                <a:gd name="T2" fmla="*/ 86 w 92"/>
                <a:gd name="T3" fmla="*/ 72 h 72"/>
                <a:gd name="T4" fmla="*/ 6 w 92"/>
                <a:gd name="T5" fmla="*/ 72 h 72"/>
                <a:gd name="T6" fmla="*/ 0 w 92"/>
                <a:gd name="T7" fmla="*/ 66 h 72"/>
                <a:gd name="T8" fmla="*/ 0 w 92"/>
                <a:gd name="T9" fmla="*/ 6 h 72"/>
                <a:gd name="T10" fmla="*/ 6 w 92"/>
                <a:gd name="T11" fmla="*/ 0 h 72"/>
                <a:gd name="T12" fmla="*/ 86 w 92"/>
                <a:gd name="T13" fmla="*/ 0 h 72"/>
                <a:gd name="T14" fmla="*/ 92 w 92"/>
                <a:gd name="T15" fmla="*/ 6 h 72"/>
                <a:gd name="T16" fmla="*/ 92 w 92"/>
                <a:gd name="T17" fmla="*/ 6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72">
                  <a:moveTo>
                    <a:pt x="92" y="66"/>
                  </a:moveTo>
                  <a:cubicBezTo>
                    <a:pt x="92" y="69"/>
                    <a:pt x="89" y="72"/>
                    <a:pt x="86" y="72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3" y="72"/>
                    <a:pt x="0" y="69"/>
                    <a:pt x="0" y="6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9" y="0"/>
                    <a:pt x="92" y="3"/>
                    <a:pt x="92" y="6"/>
                  </a:cubicBezTo>
                  <a:lnTo>
                    <a:pt x="92" y="66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38" name="Line 91">
              <a:extLst>
                <a:ext uri="{FF2B5EF4-FFF2-40B4-BE49-F238E27FC236}">
                  <a16:creationId xmlns:a16="http://schemas.microsoft.com/office/drawing/2014/main" id="{D85A1BE9-60DB-F019-DD69-44D7B439019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72313" y="3948113"/>
              <a:ext cx="2111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39" name="Line 92">
              <a:extLst>
                <a:ext uri="{FF2B5EF4-FFF2-40B4-BE49-F238E27FC236}">
                  <a16:creationId xmlns:a16="http://schemas.microsoft.com/office/drawing/2014/main" id="{E958D838-16E4-F50B-23BF-CD6D45A7578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78676" y="3917951"/>
              <a:ext cx="0" cy="30163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0" name="Oval 93">
              <a:extLst>
                <a:ext uri="{FF2B5EF4-FFF2-40B4-BE49-F238E27FC236}">
                  <a16:creationId xmlns:a16="http://schemas.microsoft.com/office/drawing/2014/main" id="{6959AF5A-8014-EB78-8EEA-A82DD80D00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0738" y="3881438"/>
              <a:ext cx="14288" cy="14288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1" name="Line 94">
              <a:extLst>
                <a:ext uri="{FF2B5EF4-FFF2-40B4-BE49-F238E27FC236}">
                  <a16:creationId xmlns:a16="http://schemas.microsoft.com/office/drawing/2014/main" id="{A5EAEB2C-1728-5B92-187E-D54C3F2551D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05638" y="3857626"/>
              <a:ext cx="344488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2" name="Freeform 95">
              <a:extLst>
                <a:ext uri="{FF2B5EF4-FFF2-40B4-BE49-F238E27FC236}">
                  <a16:creationId xmlns:a16="http://schemas.microsoft.com/office/drawing/2014/main" id="{7E997864-CC9D-D8DD-EE44-D04B09CB787A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0576" y="3703638"/>
              <a:ext cx="82550" cy="101600"/>
            </a:xfrm>
            <a:custGeom>
              <a:avLst/>
              <a:gdLst>
                <a:gd name="T0" fmla="*/ 0 w 52"/>
                <a:gd name="T1" fmla="*/ 0 h 64"/>
                <a:gd name="T2" fmla="*/ 0 w 52"/>
                <a:gd name="T3" fmla="*/ 64 h 64"/>
                <a:gd name="T4" fmla="*/ 52 w 52"/>
                <a:gd name="T5" fmla="*/ 33 h 64"/>
                <a:gd name="T6" fmla="*/ 0 w 52"/>
                <a:gd name="T7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64">
                  <a:moveTo>
                    <a:pt x="0" y="0"/>
                  </a:moveTo>
                  <a:lnTo>
                    <a:pt x="0" y="64"/>
                  </a:lnTo>
                  <a:lnTo>
                    <a:pt x="52" y="33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045" name="Slide Number Placeholder 4">
            <a:extLst>
              <a:ext uri="{FF2B5EF4-FFF2-40B4-BE49-F238E27FC236}">
                <a16:creationId xmlns:a16="http://schemas.microsoft.com/office/drawing/2014/main" id="{5CA130BB-4BBB-5DA4-96B0-88C5D390A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74553" y="6400800"/>
            <a:ext cx="587058" cy="365125"/>
          </a:xfrm>
        </p:spPr>
        <p:txBody>
          <a:bodyPr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6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BDBC168-5E83-5A26-1807-D17A43DDA94D}"/>
              </a:ext>
            </a:extLst>
          </p:cNvPr>
          <p:cNvGrpSpPr>
            <a:grpSpLocks noChangeAspect="1"/>
          </p:cNvGrpSpPr>
          <p:nvPr/>
        </p:nvGrpSpPr>
        <p:grpSpPr>
          <a:xfrm>
            <a:off x="602808" y="1919421"/>
            <a:ext cx="236623" cy="216000"/>
            <a:chOff x="3398838" y="5076826"/>
            <a:chExt cx="346075" cy="315913"/>
          </a:xfrm>
        </p:grpSpPr>
        <p:sp>
          <p:nvSpPr>
            <p:cNvPr id="4" name="Rectangle 80">
              <a:extLst>
                <a:ext uri="{FF2B5EF4-FFF2-40B4-BE49-F238E27FC236}">
                  <a16:creationId xmlns:a16="http://schemas.microsoft.com/office/drawing/2014/main" id="{3F517093-719C-FCD0-64BC-E827197D9E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07682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" name="Rectangle 81">
              <a:extLst>
                <a:ext uri="{FF2B5EF4-FFF2-40B4-BE49-F238E27FC236}">
                  <a16:creationId xmlns:a16="http://schemas.microsoft.com/office/drawing/2014/main" id="{F23C2109-496B-3C7B-5FE8-EDC05FBE88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19747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" name="Rectangle 82">
              <a:extLst>
                <a:ext uri="{FF2B5EF4-FFF2-40B4-BE49-F238E27FC236}">
                  <a16:creationId xmlns:a16="http://schemas.microsoft.com/office/drawing/2014/main" id="{700C700D-F062-129E-AA5C-1B58359034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316539"/>
              <a:ext cx="225425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" name="Rectangle 83">
              <a:extLst>
                <a:ext uri="{FF2B5EF4-FFF2-40B4-BE49-F238E27FC236}">
                  <a16:creationId xmlns:a16="http://schemas.microsoft.com/office/drawing/2014/main" id="{138246D0-38CB-78DF-4534-BDF97510D6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07682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" name="Rectangle 84">
              <a:extLst>
                <a:ext uri="{FF2B5EF4-FFF2-40B4-BE49-F238E27FC236}">
                  <a16:creationId xmlns:a16="http://schemas.microsoft.com/office/drawing/2014/main" id="{B85A494E-E948-3963-AB4A-3D367E28AE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19747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" name="Rectangle 85">
              <a:extLst>
                <a:ext uri="{FF2B5EF4-FFF2-40B4-BE49-F238E27FC236}">
                  <a16:creationId xmlns:a16="http://schemas.microsoft.com/office/drawing/2014/main" id="{C5E7F8FF-6801-F903-4275-FB0B3ADE89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316539"/>
              <a:ext cx="74613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FC000B6E-D9A7-1992-7074-0A9F4E5E0690}"/>
              </a:ext>
            </a:extLst>
          </p:cNvPr>
          <p:cNvCxnSpPr>
            <a:cxnSpLocks/>
          </p:cNvCxnSpPr>
          <p:nvPr/>
        </p:nvCxnSpPr>
        <p:spPr>
          <a:xfrm>
            <a:off x="391668" y="2885919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Graphic 24" descr="Badge Question Mark outline">
            <a:extLst>
              <a:ext uri="{FF2B5EF4-FFF2-40B4-BE49-F238E27FC236}">
                <a16:creationId xmlns:a16="http://schemas.microsoft.com/office/drawing/2014/main" id="{F42B7863-B6C2-81AF-4B61-32B4B53C2B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4295" y="5319251"/>
            <a:ext cx="284321" cy="284321"/>
          </a:xfrm>
          <a:prstGeom prst="rect">
            <a:avLst/>
          </a:prstGeom>
        </p:spPr>
      </p:pic>
      <p:pic>
        <p:nvPicPr>
          <p:cNvPr id="27" name="Graphic 26" descr="Customer review outline">
            <a:extLst>
              <a:ext uri="{FF2B5EF4-FFF2-40B4-BE49-F238E27FC236}">
                <a16:creationId xmlns:a16="http://schemas.microsoft.com/office/drawing/2014/main" id="{9E441735-64FC-E2D3-778C-4784AF24B2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4294" y="5840231"/>
            <a:ext cx="284321" cy="284321"/>
          </a:xfrm>
          <a:prstGeom prst="rect">
            <a:avLst/>
          </a:prstGeom>
        </p:spPr>
      </p:pic>
      <p:grpSp>
        <p:nvGrpSpPr>
          <p:cNvPr id="1064" name="Group 1063">
            <a:extLst>
              <a:ext uri="{FF2B5EF4-FFF2-40B4-BE49-F238E27FC236}">
                <a16:creationId xmlns:a16="http://schemas.microsoft.com/office/drawing/2014/main" id="{B2F1154B-3DFA-C2D4-B17C-A181CD9F2B26}"/>
              </a:ext>
            </a:extLst>
          </p:cNvPr>
          <p:cNvGrpSpPr/>
          <p:nvPr/>
        </p:nvGrpSpPr>
        <p:grpSpPr>
          <a:xfrm>
            <a:off x="8095855" y="1477555"/>
            <a:ext cx="322163" cy="292793"/>
            <a:chOff x="7005638" y="3648076"/>
            <a:chExt cx="344488" cy="300038"/>
          </a:xfrm>
        </p:grpSpPr>
        <p:sp>
          <p:nvSpPr>
            <p:cNvPr id="1065" name="Freeform 90">
              <a:extLst>
                <a:ext uri="{FF2B5EF4-FFF2-40B4-BE49-F238E27FC236}">
                  <a16:creationId xmlns:a16="http://schemas.microsoft.com/office/drawing/2014/main" id="{D1570FE1-0D9D-EFE5-128F-D602DDD7EB62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5638" y="3648076"/>
              <a:ext cx="344488" cy="269875"/>
            </a:xfrm>
            <a:custGeom>
              <a:avLst/>
              <a:gdLst>
                <a:gd name="T0" fmla="*/ 92 w 92"/>
                <a:gd name="T1" fmla="*/ 66 h 72"/>
                <a:gd name="T2" fmla="*/ 86 w 92"/>
                <a:gd name="T3" fmla="*/ 72 h 72"/>
                <a:gd name="T4" fmla="*/ 6 w 92"/>
                <a:gd name="T5" fmla="*/ 72 h 72"/>
                <a:gd name="T6" fmla="*/ 0 w 92"/>
                <a:gd name="T7" fmla="*/ 66 h 72"/>
                <a:gd name="T8" fmla="*/ 0 w 92"/>
                <a:gd name="T9" fmla="*/ 6 h 72"/>
                <a:gd name="T10" fmla="*/ 6 w 92"/>
                <a:gd name="T11" fmla="*/ 0 h 72"/>
                <a:gd name="T12" fmla="*/ 86 w 92"/>
                <a:gd name="T13" fmla="*/ 0 h 72"/>
                <a:gd name="T14" fmla="*/ 92 w 92"/>
                <a:gd name="T15" fmla="*/ 6 h 72"/>
                <a:gd name="T16" fmla="*/ 92 w 92"/>
                <a:gd name="T17" fmla="*/ 6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72">
                  <a:moveTo>
                    <a:pt x="92" y="66"/>
                  </a:moveTo>
                  <a:cubicBezTo>
                    <a:pt x="92" y="69"/>
                    <a:pt x="89" y="72"/>
                    <a:pt x="86" y="72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3" y="72"/>
                    <a:pt x="0" y="69"/>
                    <a:pt x="0" y="6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9" y="0"/>
                    <a:pt x="92" y="3"/>
                    <a:pt x="92" y="6"/>
                  </a:cubicBezTo>
                  <a:lnTo>
                    <a:pt x="92" y="66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6" name="Line 91">
              <a:extLst>
                <a:ext uri="{FF2B5EF4-FFF2-40B4-BE49-F238E27FC236}">
                  <a16:creationId xmlns:a16="http://schemas.microsoft.com/office/drawing/2014/main" id="{3990DD78-8F3C-3A32-8D3A-1FF23F5E562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72313" y="3948113"/>
              <a:ext cx="2111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7" name="Line 92">
              <a:extLst>
                <a:ext uri="{FF2B5EF4-FFF2-40B4-BE49-F238E27FC236}">
                  <a16:creationId xmlns:a16="http://schemas.microsoft.com/office/drawing/2014/main" id="{8CFC51FA-599C-2147-A655-D64E343E5BE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78676" y="3917951"/>
              <a:ext cx="0" cy="30163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8" name="Oval 93">
              <a:extLst>
                <a:ext uri="{FF2B5EF4-FFF2-40B4-BE49-F238E27FC236}">
                  <a16:creationId xmlns:a16="http://schemas.microsoft.com/office/drawing/2014/main" id="{87CDFD33-853A-8666-3ADE-603EFD27C6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0738" y="3881438"/>
              <a:ext cx="14288" cy="14288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9" name="Line 94">
              <a:extLst>
                <a:ext uri="{FF2B5EF4-FFF2-40B4-BE49-F238E27FC236}">
                  <a16:creationId xmlns:a16="http://schemas.microsoft.com/office/drawing/2014/main" id="{80BD4F16-5EFB-EDA4-EBE6-519DE33B671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05638" y="3857626"/>
              <a:ext cx="344488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70" name="Freeform 95">
              <a:extLst>
                <a:ext uri="{FF2B5EF4-FFF2-40B4-BE49-F238E27FC236}">
                  <a16:creationId xmlns:a16="http://schemas.microsoft.com/office/drawing/2014/main" id="{E3BA4E58-E9D8-3E4C-89C1-39C581DEC18A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0576" y="3703638"/>
              <a:ext cx="82550" cy="101600"/>
            </a:xfrm>
            <a:custGeom>
              <a:avLst/>
              <a:gdLst>
                <a:gd name="T0" fmla="*/ 0 w 52"/>
                <a:gd name="T1" fmla="*/ 0 h 64"/>
                <a:gd name="T2" fmla="*/ 0 w 52"/>
                <a:gd name="T3" fmla="*/ 64 h 64"/>
                <a:gd name="T4" fmla="*/ 52 w 52"/>
                <a:gd name="T5" fmla="*/ 33 h 64"/>
                <a:gd name="T6" fmla="*/ 0 w 52"/>
                <a:gd name="T7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64">
                  <a:moveTo>
                    <a:pt x="0" y="0"/>
                  </a:moveTo>
                  <a:lnTo>
                    <a:pt x="0" y="64"/>
                  </a:lnTo>
                  <a:lnTo>
                    <a:pt x="52" y="33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pic>
        <p:nvPicPr>
          <p:cNvPr id="44" name="Picture 43" descr="Text&#10;&#10;Description automatically generated">
            <a:extLst>
              <a:ext uri="{FF2B5EF4-FFF2-40B4-BE49-F238E27FC236}">
                <a16:creationId xmlns:a16="http://schemas.microsoft.com/office/drawing/2014/main" id="{53C297FD-9855-D8C9-DF89-13FFFB40E55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8726" y="1322985"/>
            <a:ext cx="4020463" cy="4435911"/>
          </a:xfrm>
          <a:prstGeom prst="rect">
            <a:avLst/>
          </a:prstGeom>
        </p:spPr>
      </p:pic>
      <p:sp>
        <p:nvSpPr>
          <p:cNvPr id="45" name="Heart 44">
            <a:extLst>
              <a:ext uri="{FF2B5EF4-FFF2-40B4-BE49-F238E27FC236}">
                <a16:creationId xmlns:a16="http://schemas.microsoft.com/office/drawing/2014/main" id="{975AC6C4-69E5-8320-AFBF-ACCCAB6455A9}"/>
              </a:ext>
            </a:extLst>
          </p:cNvPr>
          <p:cNvSpPr/>
          <p:nvPr/>
        </p:nvSpPr>
        <p:spPr>
          <a:xfrm>
            <a:off x="11311249" y="1236899"/>
            <a:ext cx="156833" cy="156833"/>
          </a:xfrm>
          <a:prstGeom prst="heart">
            <a:avLst/>
          </a:prstGeom>
          <a:solidFill>
            <a:srgbClr val="1DB954"/>
          </a:solidFill>
          <a:ln>
            <a:noFill/>
          </a:ln>
          <a:effectLst>
            <a:outerShdw blurRad="1016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046FCCC-4477-8BAD-5951-1E5495416345}"/>
              </a:ext>
            </a:extLst>
          </p:cNvPr>
          <p:cNvCxnSpPr>
            <a:cxnSpLocks/>
          </p:cNvCxnSpPr>
          <p:nvPr/>
        </p:nvCxnSpPr>
        <p:spPr>
          <a:xfrm>
            <a:off x="3428683" y="6583362"/>
            <a:ext cx="7101840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B4B92271-A76C-1F5D-C4BD-D4327A29A6D3}"/>
              </a:ext>
            </a:extLst>
          </p:cNvPr>
          <p:cNvSpPr txBox="1"/>
          <p:nvPr/>
        </p:nvSpPr>
        <p:spPr>
          <a:xfrm>
            <a:off x="383220" y="184396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Window1.java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C3CFB9D-DA8F-7894-32E8-CE6E6F760239}"/>
              </a:ext>
            </a:extLst>
          </p:cNvPr>
          <p:cNvSpPr txBox="1"/>
          <p:nvPr/>
        </p:nvSpPr>
        <p:spPr>
          <a:xfrm>
            <a:off x="381108" y="2364941"/>
            <a:ext cx="2298912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Window2.java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81BACE2-1546-4B9C-BA9F-14F72C52B661}"/>
              </a:ext>
            </a:extLst>
          </p:cNvPr>
          <p:cNvSpPr txBox="1"/>
          <p:nvPr/>
        </p:nvSpPr>
        <p:spPr>
          <a:xfrm>
            <a:off x="383220" y="527795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Main.java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F413427-5440-B360-84FB-58D5619BD7F7}"/>
              </a:ext>
            </a:extLst>
          </p:cNvPr>
          <p:cNvSpPr txBox="1"/>
          <p:nvPr/>
        </p:nvSpPr>
        <p:spPr>
          <a:xfrm>
            <a:off x="383220" y="579893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Output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1FBB495-4C31-D86B-F83A-C87635306C73}"/>
              </a:ext>
            </a:extLst>
          </p:cNvPr>
          <p:cNvSpPr txBox="1"/>
          <p:nvPr/>
        </p:nvSpPr>
        <p:spPr>
          <a:xfrm>
            <a:off x="381107" y="3039980"/>
            <a:ext cx="2298913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Window3.java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2B45593A-FA35-AA9D-64A9-B4331925B668}"/>
              </a:ext>
            </a:extLst>
          </p:cNvPr>
          <p:cNvSpPr txBox="1"/>
          <p:nvPr/>
        </p:nvSpPr>
        <p:spPr>
          <a:xfrm>
            <a:off x="381107" y="3560958"/>
            <a:ext cx="2298913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Window4.java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C8F7425E-76B8-769F-AC63-DEDB018EEA1E}"/>
              </a:ext>
            </a:extLst>
          </p:cNvPr>
          <p:cNvSpPr txBox="1"/>
          <p:nvPr/>
        </p:nvSpPr>
        <p:spPr>
          <a:xfrm>
            <a:off x="381107" y="4081936"/>
            <a:ext cx="2298913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Window5.java</a:t>
            </a:r>
          </a:p>
        </p:txBody>
      </p:sp>
      <p:sp>
        <p:nvSpPr>
          <p:cNvPr id="1024" name="TextBox 1023">
            <a:extLst>
              <a:ext uri="{FF2B5EF4-FFF2-40B4-BE49-F238E27FC236}">
                <a16:creationId xmlns:a16="http://schemas.microsoft.com/office/drawing/2014/main" id="{8C582269-358A-9B24-25FD-BD55640C3389}"/>
              </a:ext>
            </a:extLst>
          </p:cNvPr>
          <p:cNvSpPr txBox="1"/>
          <p:nvPr/>
        </p:nvSpPr>
        <p:spPr>
          <a:xfrm>
            <a:off x="381106" y="4756975"/>
            <a:ext cx="2298913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Window6.java</a:t>
            </a:r>
          </a:p>
        </p:txBody>
      </p:sp>
      <p:grpSp>
        <p:nvGrpSpPr>
          <p:cNvPr id="1025" name="Group 1024">
            <a:extLst>
              <a:ext uri="{FF2B5EF4-FFF2-40B4-BE49-F238E27FC236}">
                <a16:creationId xmlns:a16="http://schemas.microsoft.com/office/drawing/2014/main" id="{7138114D-15C4-5A1B-C5B8-9B10045EAA5D}"/>
              </a:ext>
            </a:extLst>
          </p:cNvPr>
          <p:cNvGrpSpPr>
            <a:grpSpLocks noChangeAspect="1"/>
          </p:cNvGrpSpPr>
          <p:nvPr/>
        </p:nvGrpSpPr>
        <p:grpSpPr>
          <a:xfrm>
            <a:off x="595763" y="2445795"/>
            <a:ext cx="236623" cy="216000"/>
            <a:chOff x="3398838" y="5076826"/>
            <a:chExt cx="346075" cy="315913"/>
          </a:xfrm>
        </p:grpSpPr>
        <p:sp>
          <p:nvSpPr>
            <p:cNvPr id="1027" name="Rectangle 80">
              <a:extLst>
                <a:ext uri="{FF2B5EF4-FFF2-40B4-BE49-F238E27FC236}">
                  <a16:creationId xmlns:a16="http://schemas.microsoft.com/office/drawing/2014/main" id="{81DFE0BD-C70A-1929-67AA-048097F57D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07682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28" name="Rectangle 81">
              <a:extLst>
                <a:ext uri="{FF2B5EF4-FFF2-40B4-BE49-F238E27FC236}">
                  <a16:creationId xmlns:a16="http://schemas.microsoft.com/office/drawing/2014/main" id="{1DEDBC94-6C09-6FC4-BE52-8AAC3FBE4E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19747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29" name="Rectangle 82">
              <a:extLst>
                <a:ext uri="{FF2B5EF4-FFF2-40B4-BE49-F238E27FC236}">
                  <a16:creationId xmlns:a16="http://schemas.microsoft.com/office/drawing/2014/main" id="{45888D0E-3711-5C0C-1A4C-B8EB5BE345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316539"/>
              <a:ext cx="225425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30" name="Rectangle 83">
              <a:extLst>
                <a:ext uri="{FF2B5EF4-FFF2-40B4-BE49-F238E27FC236}">
                  <a16:creationId xmlns:a16="http://schemas.microsoft.com/office/drawing/2014/main" id="{43BDF023-176B-BB34-51D1-C2902763FE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07682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31" name="Rectangle 84">
              <a:extLst>
                <a:ext uri="{FF2B5EF4-FFF2-40B4-BE49-F238E27FC236}">
                  <a16:creationId xmlns:a16="http://schemas.microsoft.com/office/drawing/2014/main" id="{D41DFEFC-FE31-F8A2-542C-712AC18E8D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19747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33" name="Rectangle 85">
              <a:extLst>
                <a:ext uri="{FF2B5EF4-FFF2-40B4-BE49-F238E27FC236}">
                  <a16:creationId xmlns:a16="http://schemas.microsoft.com/office/drawing/2014/main" id="{7CD8E093-A742-12F6-5BBA-B82282CB5C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316539"/>
              <a:ext cx="74613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034" name="Group 1033">
            <a:extLst>
              <a:ext uri="{FF2B5EF4-FFF2-40B4-BE49-F238E27FC236}">
                <a16:creationId xmlns:a16="http://schemas.microsoft.com/office/drawing/2014/main" id="{529FCFD8-0744-4E5F-90A0-42B05B665DE6}"/>
              </a:ext>
            </a:extLst>
          </p:cNvPr>
          <p:cNvGrpSpPr>
            <a:grpSpLocks noChangeAspect="1"/>
          </p:cNvGrpSpPr>
          <p:nvPr/>
        </p:nvGrpSpPr>
        <p:grpSpPr>
          <a:xfrm>
            <a:off x="587503" y="3115438"/>
            <a:ext cx="236623" cy="216000"/>
            <a:chOff x="3398838" y="5076826"/>
            <a:chExt cx="346075" cy="315913"/>
          </a:xfrm>
        </p:grpSpPr>
        <p:sp>
          <p:nvSpPr>
            <p:cNvPr id="1035" name="Rectangle 80">
              <a:extLst>
                <a:ext uri="{FF2B5EF4-FFF2-40B4-BE49-F238E27FC236}">
                  <a16:creationId xmlns:a16="http://schemas.microsoft.com/office/drawing/2014/main" id="{F1774304-032E-BCD4-65E9-B12232D77C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07682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4" name="Rectangle 81">
              <a:extLst>
                <a:ext uri="{FF2B5EF4-FFF2-40B4-BE49-F238E27FC236}">
                  <a16:creationId xmlns:a16="http://schemas.microsoft.com/office/drawing/2014/main" id="{67BC4036-52C4-311F-FBD3-DDB443B658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19747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6" name="Rectangle 82">
              <a:extLst>
                <a:ext uri="{FF2B5EF4-FFF2-40B4-BE49-F238E27FC236}">
                  <a16:creationId xmlns:a16="http://schemas.microsoft.com/office/drawing/2014/main" id="{F073F559-69E8-E2D8-D181-8770A1FD61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316539"/>
              <a:ext cx="225425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0" name="Rectangle 83">
              <a:extLst>
                <a:ext uri="{FF2B5EF4-FFF2-40B4-BE49-F238E27FC236}">
                  <a16:creationId xmlns:a16="http://schemas.microsoft.com/office/drawing/2014/main" id="{E099143B-18C0-59F7-9762-490953C610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07682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1" name="Rectangle 84">
              <a:extLst>
                <a:ext uri="{FF2B5EF4-FFF2-40B4-BE49-F238E27FC236}">
                  <a16:creationId xmlns:a16="http://schemas.microsoft.com/office/drawing/2014/main" id="{82D1FF4D-03AB-0A02-7FEE-E46BFDF4A1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19747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2" name="Rectangle 85">
              <a:extLst>
                <a:ext uri="{FF2B5EF4-FFF2-40B4-BE49-F238E27FC236}">
                  <a16:creationId xmlns:a16="http://schemas.microsoft.com/office/drawing/2014/main" id="{0E01562B-E0A5-1588-E00B-223A7E23C2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316539"/>
              <a:ext cx="74613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071" name="Group 1070">
            <a:extLst>
              <a:ext uri="{FF2B5EF4-FFF2-40B4-BE49-F238E27FC236}">
                <a16:creationId xmlns:a16="http://schemas.microsoft.com/office/drawing/2014/main" id="{15EC4451-D295-27F5-E935-84E71879D2AC}"/>
              </a:ext>
            </a:extLst>
          </p:cNvPr>
          <p:cNvGrpSpPr>
            <a:grpSpLocks noChangeAspect="1"/>
          </p:cNvGrpSpPr>
          <p:nvPr/>
        </p:nvGrpSpPr>
        <p:grpSpPr>
          <a:xfrm>
            <a:off x="587503" y="3644972"/>
            <a:ext cx="236623" cy="216000"/>
            <a:chOff x="3398838" y="5076826"/>
            <a:chExt cx="346075" cy="315913"/>
          </a:xfrm>
        </p:grpSpPr>
        <p:sp>
          <p:nvSpPr>
            <p:cNvPr id="1072" name="Rectangle 80">
              <a:extLst>
                <a:ext uri="{FF2B5EF4-FFF2-40B4-BE49-F238E27FC236}">
                  <a16:creationId xmlns:a16="http://schemas.microsoft.com/office/drawing/2014/main" id="{CC779E09-57E0-5D9E-A981-BDA155E067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07682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73" name="Rectangle 81">
              <a:extLst>
                <a:ext uri="{FF2B5EF4-FFF2-40B4-BE49-F238E27FC236}">
                  <a16:creationId xmlns:a16="http://schemas.microsoft.com/office/drawing/2014/main" id="{F54CA09A-5D14-DB33-B911-9E3C20B122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19747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74" name="Rectangle 82">
              <a:extLst>
                <a:ext uri="{FF2B5EF4-FFF2-40B4-BE49-F238E27FC236}">
                  <a16:creationId xmlns:a16="http://schemas.microsoft.com/office/drawing/2014/main" id="{B66D195F-D13D-F999-8664-EDC302C261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316539"/>
              <a:ext cx="225425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75" name="Rectangle 83">
              <a:extLst>
                <a:ext uri="{FF2B5EF4-FFF2-40B4-BE49-F238E27FC236}">
                  <a16:creationId xmlns:a16="http://schemas.microsoft.com/office/drawing/2014/main" id="{3AE4CD47-C782-A856-939A-97CC7409CE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07682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76" name="Rectangle 84">
              <a:extLst>
                <a:ext uri="{FF2B5EF4-FFF2-40B4-BE49-F238E27FC236}">
                  <a16:creationId xmlns:a16="http://schemas.microsoft.com/office/drawing/2014/main" id="{09947522-1CE8-B4BB-39F6-5E329A69D2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19747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77" name="Rectangle 85">
              <a:extLst>
                <a:ext uri="{FF2B5EF4-FFF2-40B4-BE49-F238E27FC236}">
                  <a16:creationId xmlns:a16="http://schemas.microsoft.com/office/drawing/2014/main" id="{56BF6701-1B53-9FB0-2A0E-B55D5CFCAB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316539"/>
              <a:ext cx="74613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078" name="Group 1077">
            <a:extLst>
              <a:ext uri="{FF2B5EF4-FFF2-40B4-BE49-F238E27FC236}">
                <a16:creationId xmlns:a16="http://schemas.microsoft.com/office/drawing/2014/main" id="{C17CFAC7-BDFA-76B3-DF5F-047FF24E3143}"/>
              </a:ext>
            </a:extLst>
          </p:cNvPr>
          <p:cNvGrpSpPr>
            <a:grpSpLocks noChangeAspect="1"/>
          </p:cNvGrpSpPr>
          <p:nvPr/>
        </p:nvGrpSpPr>
        <p:grpSpPr>
          <a:xfrm>
            <a:off x="587503" y="4154258"/>
            <a:ext cx="236623" cy="216000"/>
            <a:chOff x="3398838" y="5076826"/>
            <a:chExt cx="346075" cy="315913"/>
          </a:xfrm>
        </p:grpSpPr>
        <p:sp>
          <p:nvSpPr>
            <p:cNvPr id="1079" name="Rectangle 80">
              <a:extLst>
                <a:ext uri="{FF2B5EF4-FFF2-40B4-BE49-F238E27FC236}">
                  <a16:creationId xmlns:a16="http://schemas.microsoft.com/office/drawing/2014/main" id="{3939EE29-84EE-6E90-7AA4-505E8B3678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07682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80" name="Rectangle 81">
              <a:extLst>
                <a:ext uri="{FF2B5EF4-FFF2-40B4-BE49-F238E27FC236}">
                  <a16:creationId xmlns:a16="http://schemas.microsoft.com/office/drawing/2014/main" id="{EBB258B2-DD27-4FAF-26F1-8C1107A826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19747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81" name="Rectangle 82">
              <a:extLst>
                <a:ext uri="{FF2B5EF4-FFF2-40B4-BE49-F238E27FC236}">
                  <a16:creationId xmlns:a16="http://schemas.microsoft.com/office/drawing/2014/main" id="{79349824-DC0B-18ED-E62D-5DEFCA1EC6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316539"/>
              <a:ext cx="225425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82" name="Rectangle 83">
              <a:extLst>
                <a:ext uri="{FF2B5EF4-FFF2-40B4-BE49-F238E27FC236}">
                  <a16:creationId xmlns:a16="http://schemas.microsoft.com/office/drawing/2014/main" id="{C64E9EC2-2760-F810-E88A-87F4848D8B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07682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83" name="Rectangle 84">
              <a:extLst>
                <a:ext uri="{FF2B5EF4-FFF2-40B4-BE49-F238E27FC236}">
                  <a16:creationId xmlns:a16="http://schemas.microsoft.com/office/drawing/2014/main" id="{41D28326-A04F-BAD9-3C35-B8C75F1D29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19747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84" name="Rectangle 85">
              <a:extLst>
                <a:ext uri="{FF2B5EF4-FFF2-40B4-BE49-F238E27FC236}">
                  <a16:creationId xmlns:a16="http://schemas.microsoft.com/office/drawing/2014/main" id="{5D2858F2-5FB9-5A8B-0ECF-87A51F609C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316539"/>
              <a:ext cx="74613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085" name="Group 1084">
            <a:extLst>
              <a:ext uri="{FF2B5EF4-FFF2-40B4-BE49-F238E27FC236}">
                <a16:creationId xmlns:a16="http://schemas.microsoft.com/office/drawing/2014/main" id="{CC08BEAC-741E-F94A-D312-2F5972B46483}"/>
              </a:ext>
            </a:extLst>
          </p:cNvPr>
          <p:cNvGrpSpPr>
            <a:grpSpLocks noChangeAspect="1"/>
          </p:cNvGrpSpPr>
          <p:nvPr/>
        </p:nvGrpSpPr>
        <p:grpSpPr>
          <a:xfrm>
            <a:off x="587503" y="4821434"/>
            <a:ext cx="236623" cy="216000"/>
            <a:chOff x="3398838" y="5076826"/>
            <a:chExt cx="346075" cy="315913"/>
          </a:xfrm>
        </p:grpSpPr>
        <p:sp>
          <p:nvSpPr>
            <p:cNvPr id="1086" name="Rectangle 80">
              <a:extLst>
                <a:ext uri="{FF2B5EF4-FFF2-40B4-BE49-F238E27FC236}">
                  <a16:creationId xmlns:a16="http://schemas.microsoft.com/office/drawing/2014/main" id="{4C7CB5FE-FAA1-1823-EBE2-5CBA69B479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07682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87" name="Rectangle 81">
              <a:extLst>
                <a:ext uri="{FF2B5EF4-FFF2-40B4-BE49-F238E27FC236}">
                  <a16:creationId xmlns:a16="http://schemas.microsoft.com/office/drawing/2014/main" id="{F2A7A6CA-1D70-2B0C-C0D5-2B000F5A9E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19747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88" name="Rectangle 82">
              <a:extLst>
                <a:ext uri="{FF2B5EF4-FFF2-40B4-BE49-F238E27FC236}">
                  <a16:creationId xmlns:a16="http://schemas.microsoft.com/office/drawing/2014/main" id="{0F322AD0-6B53-BF00-E9D6-562DA19AB6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316539"/>
              <a:ext cx="225425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89" name="Rectangle 83">
              <a:extLst>
                <a:ext uri="{FF2B5EF4-FFF2-40B4-BE49-F238E27FC236}">
                  <a16:creationId xmlns:a16="http://schemas.microsoft.com/office/drawing/2014/main" id="{1BDB736E-C187-4F11-BE33-E9937952B6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07682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90" name="Rectangle 84">
              <a:extLst>
                <a:ext uri="{FF2B5EF4-FFF2-40B4-BE49-F238E27FC236}">
                  <a16:creationId xmlns:a16="http://schemas.microsoft.com/office/drawing/2014/main" id="{BA9EE185-5697-2341-A155-5398D51F03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19747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91" name="Rectangle 85">
              <a:extLst>
                <a:ext uri="{FF2B5EF4-FFF2-40B4-BE49-F238E27FC236}">
                  <a16:creationId xmlns:a16="http://schemas.microsoft.com/office/drawing/2014/main" id="{96689736-58FD-9AAA-F4A2-3CE8A38261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316539"/>
              <a:ext cx="74613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092" name="Group 1091">
            <a:extLst>
              <a:ext uri="{FF2B5EF4-FFF2-40B4-BE49-F238E27FC236}">
                <a16:creationId xmlns:a16="http://schemas.microsoft.com/office/drawing/2014/main" id="{81192199-D10C-C393-A48D-28AFF3C9E5BE}"/>
              </a:ext>
            </a:extLst>
          </p:cNvPr>
          <p:cNvGrpSpPr/>
          <p:nvPr/>
        </p:nvGrpSpPr>
        <p:grpSpPr>
          <a:xfrm>
            <a:off x="591710" y="6383467"/>
            <a:ext cx="225423" cy="260013"/>
            <a:chOff x="5581651" y="2895601"/>
            <a:chExt cx="300038" cy="346076"/>
          </a:xfrm>
        </p:grpSpPr>
        <p:sp>
          <p:nvSpPr>
            <p:cNvPr id="1093" name="Oval 187">
              <a:extLst>
                <a:ext uri="{FF2B5EF4-FFF2-40B4-BE49-F238E27FC236}">
                  <a16:creationId xmlns:a16="http://schemas.microsoft.com/office/drawing/2014/main" id="{87D11E6C-031B-923A-624D-B5076F210D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9751" y="3014664"/>
              <a:ext cx="225425" cy="227013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94" name="Oval 188">
              <a:extLst>
                <a:ext uri="{FF2B5EF4-FFF2-40B4-BE49-F238E27FC236}">
                  <a16:creationId xmlns:a16="http://schemas.microsoft.com/office/drawing/2014/main" id="{1124036C-13A4-1C66-249E-DD37A18F51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2301" y="3098801"/>
              <a:ext cx="58738" cy="58738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95" name="Oval 189">
              <a:extLst>
                <a:ext uri="{FF2B5EF4-FFF2-40B4-BE49-F238E27FC236}">
                  <a16:creationId xmlns:a16="http://schemas.microsoft.com/office/drawing/2014/main" id="{C62F9FF1-B09D-C9A8-C617-0577AB3014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4526" y="3121026"/>
              <a:ext cx="14288" cy="14288"/>
            </a:xfrm>
            <a:prstGeom prst="ellipse">
              <a:avLst/>
            </a:prstGeom>
            <a:noFill/>
            <a:ln w="14288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96" name="Freeform 190">
              <a:extLst>
                <a:ext uri="{FF2B5EF4-FFF2-40B4-BE49-F238E27FC236}">
                  <a16:creationId xmlns:a16="http://schemas.microsoft.com/office/drawing/2014/main" id="{BC034765-766C-9B46-1074-77CDE476FE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2463" y="3063876"/>
              <a:ext cx="63500" cy="65088"/>
            </a:xfrm>
            <a:custGeom>
              <a:avLst/>
              <a:gdLst>
                <a:gd name="T0" fmla="*/ 0 w 17"/>
                <a:gd name="T1" fmla="*/ 0 h 17"/>
                <a:gd name="T2" fmla="*/ 17 w 17"/>
                <a:gd name="T3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0" y="0"/>
                  </a:moveTo>
                  <a:cubicBezTo>
                    <a:pt x="10" y="0"/>
                    <a:pt x="17" y="7"/>
                    <a:pt x="17" y="1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dirty="0"/>
            </a:p>
          </p:txBody>
        </p:sp>
        <p:sp>
          <p:nvSpPr>
            <p:cNvPr id="1097" name="Freeform 191">
              <a:extLst>
                <a:ext uri="{FF2B5EF4-FFF2-40B4-BE49-F238E27FC236}">
                  <a16:creationId xmlns:a16="http://schemas.microsoft.com/office/drawing/2014/main" id="{3EC2E441-DD61-4C7C-5857-9A4896E7FA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7376" y="3128964"/>
              <a:ext cx="65088" cy="63500"/>
            </a:xfrm>
            <a:custGeom>
              <a:avLst/>
              <a:gdLst>
                <a:gd name="T0" fmla="*/ 17 w 17"/>
                <a:gd name="T1" fmla="*/ 17 h 17"/>
                <a:gd name="T2" fmla="*/ 0 w 17"/>
                <a:gd name="T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17" y="17"/>
                  </a:moveTo>
                  <a:cubicBezTo>
                    <a:pt x="7" y="17"/>
                    <a:pt x="0" y="1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98" name="Freeform 192">
              <a:extLst>
                <a:ext uri="{FF2B5EF4-FFF2-40B4-BE49-F238E27FC236}">
                  <a16:creationId xmlns:a16="http://schemas.microsoft.com/office/drawing/2014/main" id="{7DEE76F5-5203-7A06-38EA-71B2459C0309}"/>
                </a:ext>
              </a:extLst>
            </p:cNvPr>
            <p:cNvSpPr>
              <a:spLocks/>
            </p:cNvSpPr>
            <p:nvPr/>
          </p:nvSpPr>
          <p:spPr bwMode="auto">
            <a:xfrm>
              <a:off x="5581651" y="2895601"/>
              <a:ext cx="300038" cy="179388"/>
            </a:xfrm>
            <a:custGeom>
              <a:avLst/>
              <a:gdLst>
                <a:gd name="T0" fmla="*/ 67 w 80"/>
                <a:gd name="T1" fmla="*/ 48 h 48"/>
                <a:gd name="T2" fmla="*/ 68 w 80"/>
                <a:gd name="T3" fmla="*/ 18 h 48"/>
                <a:gd name="T4" fmla="*/ 56 w 80"/>
                <a:gd name="T5" fmla="*/ 26 h 48"/>
                <a:gd name="T6" fmla="*/ 48 w 80"/>
                <a:gd name="T7" fmla="*/ 0 h 48"/>
                <a:gd name="T8" fmla="*/ 28 w 80"/>
                <a:gd name="T9" fmla="*/ 26 h 48"/>
                <a:gd name="T10" fmla="*/ 12 w 80"/>
                <a:gd name="T11" fmla="*/ 18 h 48"/>
                <a:gd name="T12" fmla="*/ 13 w 80"/>
                <a:gd name="T13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48">
                  <a:moveTo>
                    <a:pt x="67" y="48"/>
                  </a:moveTo>
                  <a:cubicBezTo>
                    <a:pt x="80" y="38"/>
                    <a:pt x="68" y="18"/>
                    <a:pt x="68" y="18"/>
                  </a:cubicBezTo>
                  <a:cubicBezTo>
                    <a:pt x="68" y="18"/>
                    <a:pt x="60" y="26"/>
                    <a:pt x="56" y="26"/>
                  </a:cubicBezTo>
                  <a:cubicBezTo>
                    <a:pt x="56" y="10"/>
                    <a:pt x="44" y="18"/>
                    <a:pt x="48" y="0"/>
                  </a:cubicBezTo>
                  <a:cubicBezTo>
                    <a:pt x="31" y="3"/>
                    <a:pt x="24" y="10"/>
                    <a:pt x="28" y="26"/>
                  </a:cubicBezTo>
                  <a:cubicBezTo>
                    <a:pt x="20" y="26"/>
                    <a:pt x="12" y="18"/>
                    <a:pt x="12" y="18"/>
                  </a:cubicBezTo>
                  <a:cubicBezTo>
                    <a:pt x="12" y="18"/>
                    <a:pt x="0" y="34"/>
                    <a:pt x="13" y="4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099" name="TextBox 1098">
            <a:extLst>
              <a:ext uri="{FF2B5EF4-FFF2-40B4-BE49-F238E27FC236}">
                <a16:creationId xmlns:a16="http://schemas.microsoft.com/office/drawing/2014/main" id="{7729DEBC-D32E-327D-29A2-561F140E6EEB}"/>
              </a:ext>
            </a:extLst>
          </p:cNvPr>
          <p:cNvSpPr txBox="1"/>
          <p:nvPr/>
        </p:nvSpPr>
        <p:spPr>
          <a:xfrm>
            <a:off x="369571" y="6322056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Youtube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129ED1-7FEE-1D86-9D21-201FB95E8BAA}"/>
              </a:ext>
            </a:extLst>
          </p:cNvPr>
          <p:cNvSpPr txBox="1"/>
          <p:nvPr/>
        </p:nvSpPr>
        <p:spPr>
          <a:xfrm>
            <a:off x="7732659" y="2189733"/>
            <a:ext cx="38635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+mj-lt"/>
              </a:rPr>
              <a:t>- </a:t>
            </a:r>
            <a:r>
              <a:rPr lang="th-TH" sz="1600" b="1" dirty="0">
                <a:solidFill>
                  <a:schemeClr val="bg1"/>
                </a:solidFill>
                <a:latin typeface="+mj-lt"/>
              </a:rPr>
              <a:t>เซ็ตตำแหน่งของ </a:t>
            </a:r>
            <a:r>
              <a:rPr lang="en-US" sz="1600" b="1" dirty="0">
                <a:solidFill>
                  <a:schemeClr val="bg1"/>
                </a:solidFill>
                <a:latin typeface="+mj-lt"/>
              </a:rPr>
              <a:t>mybutton 1-6 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14D7D4F-0AED-0511-FFE8-3308CA94B124}"/>
              </a:ext>
            </a:extLst>
          </p:cNvPr>
          <p:cNvSpPr txBox="1"/>
          <p:nvPr/>
        </p:nvSpPr>
        <p:spPr>
          <a:xfrm>
            <a:off x="7732659" y="2551122"/>
            <a:ext cx="38635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+mj-lt"/>
              </a:rPr>
              <a:t>- </a:t>
            </a:r>
            <a:r>
              <a:rPr lang="th-TH" sz="1600" b="1" dirty="0">
                <a:solidFill>
                  <a:schemeClr val="bg1"/>
                </a:solidFill>
                <a:latin typeface="+mj-lt"/>
              </a:rPr>
              <a:t>โดย </a:t>
            </a:r>
            <a:r>
              <a:rPr lang="en-US" sz="1600" b="1" dirty="0">
                <a:solidFill>
                  <a:schemeClr val="bg1"/>
                </a:solidFill>
                <a:latin typeface="+mj-lt"/>
              </a:rPr>
              <a:t>setFocusable </a:t>
            </a:r>
            <a:r>
              <a:rPr lang="th-TH" sz="1600" b="1" dirty="0">
                <a:solidFill>
                  <a:schemeClr val="bg1"/>
                </a:solidFill>
                <a:latin typeface="+mj-lt"/>
              </a:rPr>
              <a:t>ทุกตัวเป็น </a:t>
            </a:r>
            <a:r>
              <a:rPr lang="en-US" sz="1600" b="1" dirty="0">
                <a:solidFill>
                  <a:schemeClr val="bg1"/>
                </a:solidFill>
                <a:latin typeface="+mj-lt"/>
              </a:rPr>
              <a:t>false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E423594-E608-7349-3989-98FA633694C6}"/>
              </a:ext>
            </a:extLst>
          </p:cNvPr>
          <p:cNvSpPr txBox="1"/>
          <p:nvPr/>
        </p:nvSpPr>
        <p:spPr>
          <a:xfrm>
            <a:off x="7732659" y="2911442"/>
            <a:ext cx="38635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+mj-lt"/>
              </a:rPr>
              <a:t>- </a:t>
            </a:r>
            <a:r>
              <a:rPr lang="th-TH" sz="1600" b="1" dirty="0">
                <a:solidFill>
                  <a:schemeClr val="bg1"/>
                </a:solidFill>
                <a:latin typeface="+mj-lt"/>
              </a:rPr>
              <a:t>และนำ </a:t>
            </a:r>
            <a:r>
              <a:rPr lang="en-US" sz="1600" b="1" dirty="0">
                <a:solidFill>
                  <a:schemeClr val="bg1"/>
                </a:solidFill>
                <a:latin typeface="+mj-lt"/>
              </a:rPr>
              <a:t>mybutton </a:t>
            </a:r>
            <a:r>
              <a:rPr lang="th-TH" sz="1600" b="1" dirty="0">
                <a:solidFill>
                  <a:schemeClr val="bg1"/>
                </a:solidFill>
                <a:latin typeface="+mj-lt"/>
              </a:rPr>
              <a:t>ทุกตัวแสดงใน </a:t>
            </a:r>
            <a:r>
              <a:rPr lang="en-US" sz="1600" b="1" dirty="0">
                <a:solidFill>
                  <a:schemeClr val="bg1"/>
                </a:solidFill>
                <a:latin typeface="+mj-lt"/>
              </a:rPr>
              <a:t>frame</a:t>
            </a:r>
          </a:p>
        </p:txBody>
      </p:sp>
    </p:spTree>
    <p:extLst>
      <p:ext uri="{BB962C8B-B14F-4D97-AF65-F5344CB8AC3E}">
        <p14:creationId xmlns:p14="http://schemas.microsoft.com/office/powerpoint/2010/main" val="41072031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355AC3A1-175C-0DC3-DBAF-F626A9F3780A}"/>
              </a:ext>
            </a:extLst>
          </p:cNvPr>
          <p:cNvSpPr txBox="1"/>
          <p:nvPr/>
        </p:nvSpPr>
        <p:spPr>
          <a:xfrm>
            <a:off x="3459975" y="102530"/>
            <a:ext cx="388548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MyFrame.java</a:t>
            </a:r>
            <a:endParaRPr lang="en-US" sz="44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642CB68-7691-44D5-88F4-20E83F6DA0D7}"/>
              </a:ext>
            </a:extLst>
          </p:cNvPr>
          <p:cNvSpPr/>
          <p:nvPr/>
        </p:nvSpPr>
        <p:spPr>
          <a:xfrm>
            <a:off x="0" y="0"/>
            <a:ext cx="3063240" cy="6858000"/>
          </a:xfrm>
          <a:prstGeom prst="rect">
            <a:avLst/>
          </a:prstGeom>
          <a:solidFill>
            <a:srgbClr val="191414"/>
          </a:solidFill>
          <a:ln>
            <a:noFill/>
          </a:ln>
          <a:effectLst>
            <a:outerShdw blurRad="50800" dist="38100" algn="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3" name="Rectangle: Single Corner Rounded 52">
            <a:extLst>
              <a:ext uri="{FF2B5EF4-FFF2-40B4-BE49-F238E27FC236}">
                <a16:creationId xmlns:a16="http://schemas.microsoft.com/office/drawing/2014/main" id="{5BE43F74-9C87-66AE-9F3E-0B77D17F00DC}"/>
              </a:ext>
            </a:extLst>
          </p:cNvPr>
          <p:cNvSpPr/>
          <p:nvPr/>
        </p:nvSpPr>
        <p:spPr>
          <a:xfrm rot="5400000">
            <a:off x="966486" y="-966488"/>
            <a:ext cx="1145894" cy="3078870"/>
          </a:xfrm>
          <a:prstGeom prst="round1Rect">
            <a:avLst/>
          </a:prstGeom>
          <a:solidFill>
            <a:srgbClr val="0C0D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BC3BD41-718C-AB2D-2DD8-FAB68B0EDD99}"/>
              </a:ext>
            </a:extLst>
          </p:cNvPr>
          <p:cNvSpPr txBox="1"/>
          <p:nvPr/>
        </p:nvSpPr>
        <p:spPr>
          <a:xfrm>
            <a:off x="381107" y="388280"/>
            <a:ext cx="2316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Thai Cooking Guide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D46B618-2CF9-7941-4EA2-0BAE302EE4DF}"/>
              </a:ext>
            </a:extLst>
          </p:cNvPr>
          <p:cNvSpPr txBox="1"/>
          <p:nvPr/>
        </p:nvSpPr>
        <p:spPr>
          <a:xfrm>
            <a:off x="383220" y="1322985"/>
            <a:ext cx="2296800" cy="366917"/>
          </a:xfrm>
          <a:prstGeom prst="roundRect">
            <a:avLst/>
          </a:prstGeom>
          <a:gradFill>
            <a:gsLst>
              <a:gs pos="0">
                <a:schemeClr val="bg1">
                  <a:lumMod val="50000"/>
                  <a:alpha val="45000"/>
                </a:schemeClr>
              </a:gs>
              <a:gs pos="100000">
                <a:srgbClr val="191414">
                  <a:alpha val="25000"/>
                </a:srgbClr>
              </a:gs>
            </a:gsLst>
            <a:lin ang="4200000" scaled="0"/>
          </a:gradFill>
        </p:spPr>
        <p:txBody>
          <a:bodyPr wrap="none" lIns="684000" rtlCol="0" anchor="ctr">
            <a:no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MyFrame.java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ED7F392-BD7D-2FFD-EA64-3D637936049E}"/>
              </a:ext>
            </a:extLst>
          </p:cNvPr>
          <p:cNvCxnSpPr>
            <a:cxnSpLocks/>
          </p:cNvCxnSpPr>
          <p:nvPr/>
        </p:nvCxnSpPr>
        <p:spPr>
          <a:xfrm>
            <a:off x="391668" y="2885919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39757C1F-F606-4DE6-AC74-7DF0EF74F9BC}"/>
              </a:ext>
            </a:extLst>
          </p:cNvPr>
          <p:cNvCxnSpPr>
            <a:cxnSpLocks/>
          </p:cNvCxnSpPr>
          <p:nvPr/>
        </p:nvCxnSpPr>
        <p:spPr>
          <a:xfrm>
            <a:off x="391668" y="4602914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2D323B2B-1A46-4DE2-23B4-AE05B947C523}"/>
              </a:ext>
            </a:extLst>
          </p:cNvPr>
          <p:cNvSpPr/>
          <p:nvPr/>
        </p:nvSpPr>
        <p:spPr>
          <a:xfrm>
            <a:off x="3378976" y="997516"/>
            <a:ext cx="8382635" cy="5219133"/>
          </a:xfrm>
          <a:prstGeom prst="roundRect">
            <a:avLst>
              <a:gd name="adj" fmla="val 7408"/>
            </a:avLst>
          </a:prstGeom>
          <a:solidFill>
            <a:srgbClr val="0A0A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0" name="Rectangle: Top Corners Rounded 59">
            <a:extLst>
              <a:ext uri="{FF2B5EF4-FFF2-40B4-BE49-F238E27FC236}">
                <a16:creationId xmlns:a16="http://schemas.microsoft.com/office/drawing/2014/main" id="{A8B32FA7-9DD5-84FD-B013-2AC801BA3D78}"/>
              </a:ext>
            </a:extLst>
          </p:cNvPr>
          <p:cNvSpPr/>
          <p:nvPr/>
        </p:nvSpPr>
        <p:spPr>
          <a:xfrm>
            <a:off x="11079126" y="6308725"/>
            <a:ext cx="777912" cy="549275"/>
          </a:xfrm>
          <a:prstGeom prst="round2SameRect">
            <a:avLst/>
          </a:prstGeom>
          <a:solidFill>
            <a:srgbClr val="1DB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36" name="Group 1035">
            <a:extLst>
              <a:ext uri="{FF2B5EF4-FFF2-40B4-BE49-F238E27FC236}">
                <a16:creationId xmlns:a16="http://schemas.microsoft.com/office/drawing/2014/main" id="{74F3A740-AD9E-F587-C3FF-956880489C46}"/>
              </a:ext>
            </a:extLst>
          </p:cNvPr>
          <p:cNvGrpSpPr/>
          <p:nvPr/>
        </p:nvGrpSpPr>
        <p:grpSpPr>
          <a:xfrm>
            <a:off x="591710" y="1393732"/>
            <a:ext cx="258819" cy="225423"/>
            <a:chOff x="7005638" y="3648076"/>
            <a:chExt cx="344488" cy="300038"/>
          </a:xfrm>
        </p:grpSpPr>
        <p:sp>
          <p:nvSpPr>
            <p:cNvPr id="1037" name="Freeform 90">
              <a:extLst>
                <a:ext uri="{FF2B5EF4-FFF2-40B4-BE49-F238E27FC236}">
                  <a16:creationId xmlns:a16="http://schemas.microsoft.com/office/drawing/2014/main" id="{78C37A5C-C91B-9044-27D6-8F391B845742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5638" y="3648076"/>
              <a:ext cx="344488" cy="269875"/>
            </a:xfrm>
            <a:custGeom>
              <a:avLst/>
              <a:gdLst>
                <a:gd name="T0" fmla="*/ 92 w 92"/>
                <a:gd name="T1" fmla="*/ 66 h 72"/>
                <a:gd name="T2" fmla="*/ 86 w 92"/>
                <a:gd name="T3" fmla="*/ 72 h 72"/>
                <a:gd name="T4" fmla="*/ 6 w 92"/>
                <a:gd name="T5" fmla="*/ 72 h 72"/>
                <a:gd name="T6" fmla="*/ 0 w 92"/>
                <a:gd name="T7" fmla="*/ 66 h 72"/>
                <a:gd name="T8" fmla="*/ 0 w 92"/>
                <a:gd name="T9" fmla="*/ 6 h 72"/>
                <a:gd name="T10" fmla="*/ 6 w 92"/>
                <a:gd name="T11" fmla="*/ 0 h 72"/>
                <a:gd name="T12" fmla="*/ 86 w 92"/>
                <a:gd name="T13" fmla="*/ 0 h 72"/>
                <a:gd name="T14" fmla="*/ 92 w 92"/>
                <a:gd name="T15" fmla="*/ 6 h 72"/>
                <a:gd name="T16" fmla="*/ 92 w 92"/>
                <a:gd name="T17" fmla="*/ 6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72">
                  <a:moveTo>
                    <a:pt x="92" y="66"/>
                  </a:moveTo>
                  <a:cubicBezTo>
                    <a:pt x="92" y="69"/>
                    <a:pt x="89" y="72"/>
                    <a:pt x="86" y="72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3" y="72"/>
                    <a:pt x="0" y="69"/>
                    <a:pt x="0" y="6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9" y="0"/>
                    <a:pt x="92" y="3"/>
                    <a:pt x="92" y="6"/>
                  </a:cubicBezTo>
                  <a:lnTo>
                    <a:pt x="92" y="66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38" name="Line 91">
              <a:extLst>
                <a:ext uri="{FF2B5EF4-FFF2-40B4-BE49-F238E27FC236}">
                  <a16:creationId xmlns:a16="http://schemas.microsoft.com/office/drawing/2014/main" id="{D85A1BE9-60DB-F019-DD69-44D7B439019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72313" y="3948113"/>
              <a:ext cx="2111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39" name="Line 92">
              <a:extLst>
                <a:ext uri="{FF2B5EF4-FFF2-40B4-BE49-F238E27FC236}">
                  <a16:creationId xmlns:a16="http://schemas.microsoft.com/office/drawing/2014/main" id="{E958D838-16E4-F50B-23BF-CD6D45A7578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78676" y="3917951"/>
              <a:ext cx="0" cy="30163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0" name="Oval 93">
              <a:extLst>
                <a:ext uri="{FF2B5EF4-FFF2-40B4-BE49-F238E27FC236}">
                  <a16:creationId xmlns:a16="http://schemas.microsoft.com/office/drawing/2014/main" id="{6959AF5A-8014-EB78-8EEA-A82DD80D00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0738" y="3881438"/>
              <a:ext cx="14288" cy="14288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1" name="Line 94">
              <a:extLst>
                <a:ext uri="{FF2B5EF4-FFF2-40B4-BE49-F238E27FC236}">
                  <a16:creationId xmlns:a16="http://schemas.microsoft.com/office/drawing/2014/main" id="{A5EAEB2C-1728-5B92-187E-D54C3F2551D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05638" y="3857626"/>
              <a:ext cx="344488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2" name="Freeform 95">
              <a:extLst>
                <a:ext uri="{FF2B5EF4-FFF2-40B4-BE49-F238E27FC236}">
                  <a16:creationId xmlns:a16="http://schemas.microsoft.com/office/drawing/2014/main" id="{7E997864-CC9D-D8DD-EE44-D04B09CB787A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0576" y="3703638"/>
              <a:ext cx="82550" cy="101600"/>
            </a:xfrm>
            <a:custGeom>
              <a:avLst/>
              <a:gdLst>
                <a:gd name="T0" fmla="*/ 0 w 52"/>
                <a:gd name="T1" fmla="*/ 0 h 64"/>
                <a:gd name="T2" fmla="*/ 0 w 52"/>
                <a:gd name="T3" fmla="*/ 64 h 64"/>
                <a:gd name="T4" fmla="*/ 52 w 52"/>
                <a:gd name="T5" fmla="*/ 33 h 64"/>
                <a:gd name="T6" fmla="*/ 0 w 52"/>
                <a:gd name="T7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64">
                  <a:moveTo>
                    <a:pt x="0" y="0"/>
                  </a:moveTo>
                  <a:lnTo>
                    <a:pt x="0" y="64"/>
                  </a:lnTo>
                  <a:lnTo>
                    <a:pt x="52" y="33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045" name="Slide Number Placeholder 4">
            <a:extLst>
              <a:ext uri="{FF2B5EF4-FFF2-40B4-BE49-F238E27FC236}">
                <a16:creationId xmlns:a16="http://schemas.microsoft.com/office/drawing/2014/main" id="{5CA130BB-4BBB-5DA4-96B0-88C5D390A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74553" y="6400800"/>
            <a:ext cx="587058" cy="365125"/>
          </a:xfrm>
        </p:spPr>
        <p:txBody>
          <a:bodyPr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7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BDBC168-5E83-5A26-1807-D17A43DDA94D}"/>
              </a:ext>
            </a:extLst>
          </p:cNvPr>
          <p:cNvGrpSpPr>
            <a:grpSpLocks noChangeAspect="1"/>
          </p:cNvGrpSpPr>
          <p:nvPr/>
        </p:nvGrpSpPr>
        <p:grpSpPr>
          <a:xfrm>
            <a:off x="602808" y="1919421"/>
            <a:ext cx="236623" cy="216000"/>
            <a:chOff x="3398838" y="5076826"/>
            <a:chExt cx="346075" cy="315913"/>
          </a:xfrm>
        </p:grpSpPr>
        <p:sp>
          <p:nvSpPr>
            <p:cNvPr id="4" name="Rectangle 80">
              <a:extLst>
                <a:ext uri="{FF2B5EF4-FFF2-40B4-BE49-F238E27FC236}">
                  <a16:creationId xmlns:a16="http://schemas.microsoft.com/office/drawing/2014/main" id="{3F517093-719C-FCD0-64BC-E827197D9E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07682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" name="Rectangle 81">
              <a:extLst>
                <a:ext uri="{FF2B5EF4-FFF2-40B4-BE49-F238E27FC236}">
                  <a16:creationId xmlns:a16="http://schemas.microsoft.com/office/drawing/2014/main" id="{F23C2109-496B-3C7B-5FE8-EDC05FBE88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19747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" name="Rectangle 82">
              <a:extLst>
                <a:ext uri="{FF2B5EF4-FFF2-40B4-BE49-F238E27FC236}">
                  <a16:creationId xmlns:a16="http://schemas.microsoft.com/office/drawing/2014/main" id="{700C700D-F062-129E-AA5C-1B58359034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316539"/>
              <a:ext cx="225425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" name="Rectangle 83">
              <a:extLst>
                <a:ext uri="{FF2B5EF4-FFF2-40B4-BE49-F238E27FC236}">
                  <a16:creationId xmlns:a16="http://schemas.microsoft.com/office/drawing/2014/main" id="{138246D0-38CB-78DF-4534-BDF97510D6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07682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" name="Rectangle 84">
              <a:extLst>
                <a:ext uri="{FF2B5EF4-FFF2-40B4-BE49-F238E27FC236}">
                  <a16:creationId xmlns:a16="http://schemas.microsoft.com/office/drawing/2014/main" id="{B85A494E-E948-3963-AB4A-3D367E28AE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19747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" name="Rectangle 85">
              <a:extLst>
                <a:ext uri="{FF2B5EF4-FFF2-40B4-BE49-F238E27FC236}">
                  <a16:creationId xmlns:a16="http://schemas.microsoft.com/office/drawing/2014/main" id="{C5E7F8FF-6801-F903-4275-FB0B3ADE89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316539"/>
              <a:ext cx="74613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FC000B6E-D9A7-1992-7074-0A9F4E5E0690}"/>
              </a:ext>
            </a:extLst>
          </p:cNvPr>
          <p:cNvCxnSpPr>
            <a:cxnSpLocks/>
          </p:cNvCxnSpPr>
          <p:nvPr/>
        </p:nvCxnSpPr>
        <p:spPr>
          <a:xfrm>
            <a:off x="391668" y="2885919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Graphic 24" descr="Badge Question Mark outline">
            <a:extLst>
              <a:ext uri="{FF2B5EF4-FFF2-40B4-BE49-F238E27FC236}">
                <a16:creationId xmlns:a16="http://schemas.microsoft.com/office/drawing/2014/main" id="{F42B7863-B6C2-81AF-4B61-32B4B53C2B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4295" y="5319251"/>
            <a:ext cx="284321" cy="284321"/>
          </a:xfrm>
          <a:prstGeom prst="rect">
            <a:avLst/>
          </a:prstGeom>
        </p:spPr>
      </p:pic>
      <p:pic>
        <p:nvPicPr>
          <p:cNvPr id="27" name="Graphic 26" descr="Customer review outline">
            <a:extLst>
              <a:ext uri="{FF2B5EF4-FFF2-40B4-BE49-F238E27FC236}">
                <a16:creationId xmlns:a16="http://schemas.microsoft.com/office/drawing/2014/main" id="{9E441735-64FC-E2D3-778C-4784AF24B2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4294" y="5840231"/>
            <a:ext cx="284321" cy="284321"/>
          </a:xfrm>
          <a:prstGeom prst="rect">
            <a:avLst/>
          </a:prstGeom>
        </p:spPr>
      </p:pic>
      <p:grpSp>
        <p:nvGrpSpPr>
          <p:cNvPr id="1064" name="Group 1063">
            <a:extLst>
              <a:ext uri="{FF2B5EF4-FFF2-40B4-BE49-F238E27FC236}">
                <a16:creationId xmlns:a16="http://schemas.microsoft.com/office/drawing/2014/main" id="{B2F1154B-3DFA-C2D4-B17C-A181CD9F2B26}"/>
              </a:ext>
            </a:extLst>
          </p:cNvPr>
          <p:cNvGrpSpPr/>
          <p:nvPr/>
        </p:nvGrpSpPr>
        <p:grpSpPr>
          <a:xfrm>
            <a:off x="8095855" y="1477555"/>
            <a:ext cx="322163" cy="292793"/>
            <a:chOff x="7005638" y="3648076"/>
            <a:chExt cx="344488" cy="300038"/>
          </a:xfrm>
        </p:grpSpPr>
        <p:sp>
          <p:nvSpPr>
            <p:cNvPr id="1065" name="Freeform 90">
              <a:extLst>
                <a:ext uri="{FF2B5EF4-FFF2-40B4-BE49-F238E27FC236}">
                  <a16:creationId xmlns:a16="http://schemas.microsoft.com/office/drawing/2014/main" id="{D1570FE1-0D9D-EFE5-128F-D602DDD7EB62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5638" y="3648076"/>
              <a:ext cx="344488" cy="269875"/>
            </a:xfrm>
            <a:custGeom>
              <a:avLst/>
              <a:gdLst>
                <a:gd name="T0" fmla="*/ 92 w 92"/>
                <a:gd name="T1" fmla="*/ 66 h 72"/>
                <a:gd name="T2" fmla="*/ 86 w 92"/>
                <a:gd name="T3" fmla="*/ 72 h 72"/>
                <a:gd name="T4" fmla="*/ 6 w 92"/>
                <a:gd name="T5" fmla="*/ 72 h 72"/>
                <a:gd name="T6" fmla="*/ 0 w 92"/>
                <a:gd name="T7" fmla="*/ 66 h 72"/>
                <a:gd name="T8" fmla="*/ 0 w 92"/>
                <a:gd name="T9" fmla="*/ 6 h 72"/>
                <a:gd name="T10" fmla="*/ 6 w 92"/>
                <a:gd name="T11" fmla="*/ 0 h 72"/>
                <a:gd name="T12" fmla="*/ 86 w 92"/>
                <a:gd name="T13" fmla="*/ 0 h 72"/>
                <a:gd name="T14" fmla="*/ 92 w 92"/>
                <a:gd name="T15" fmla="*/ 6 h 72"/>
                <a:gd name="T16" fmla="*/ 92 w 92"/>
                <a:gd name="T17" fmla="*/ 6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72">
                  <a:moveTo>
                    <a:pt x="92" y="66"/>
                  </a:moveTo>
                  <a:cubicBezTo>
                    <a:pt x="92" y="69"/>
                    <a:pt x="89" y="72"/>
                    <a:pt x="86" y="72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3" y="72"/>
                    <a:pt x="0" y="69"/>
                    <a:pt x="0" y="6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9" y="0"/>
                    <a:pt x="92" y="3"/>
                    <a:pt x="92" y="6"/>
                  </a:cubicBezTo>
                  <a:lnTo>
                    <a:pt x="92" y="66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6" name="Line 91">
              <a:extLst>
                <a:ext uri="{FF2B5EF4-FFF2-40B4-BE49-F238E27FC236}">
                  <a16:creationId xmlns:a16="http://schemas.microsoft.com/office/drawing/2014/main" id="{3990DD78-8F3C-3A32-8D3A-1FF23F5E562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72313" y="3948113"/>
              <a:ext cx="2111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7" name="Line 92">
              <a:extLst>
                <a:ext uri="{FF2B5EF4-FFF2-40B4-BE49-F238E27FC236}">
                  <a16:creationId xmlns:a16="http://schemas.microsoft.com/office/drawing/2014/main" id="{8CFC51FA-599C-2147-A655-D64E343E5BE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78676" y="3917951"/>
              <a:ext cx="0" cy="30163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8" name="Oval 93">
              <a:extLst>
                <a:ext uri="{FF2B5EF4-FFF2-40B4-BE49-F238E27FC236}">
                  <a16:creationId xmlns:a16="http://schemas.microsoft.com/office/drawing/2014/main" id="{87CDFD33-853A-8666-3ADE-603EFD27C6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0738" y="3881438"/>
              <a:ext cx="14288" cy="14288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9" name="Line 94">
              <a:extLst>
                <a:ext uri="{FF2B5EF4-FFF2-40B4-BE49-F238E27FC236}">
                  <a16:creationId xmlns:a16="http://schemas.microsoft.com/office/drawing/2014/main" id="{80BD4F16-5EFB-EDA4-EBE6-519DE33B671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05638" y="3857626"/>
              <a:ext cx="344488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70" name="Freeform 95">
              <a:extLst>
                <a:ext uri="{FF2B5EF4-FFF2-40B4-BE49-F238E27FC236}">
                  <a16:creationId xmlns:a16="http://schemas.microsoft.com/office/drawing/2014/main" id="{E3BA4E58-E9D8-3E4C-89C1-39C581DEC18A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0576" y="3703638"/>
              <a:ext cx="82550" cy="101600"/>
            </a:xfrm>
            <a:custGeom>
              <a:avLst/>
              <a:gdLst>
                <a:gd name="T0" fmla="*/ 0 w 52"/>
                <a:gd name="T1" fmla="*/ 0 h 64"/>
                <a:gd name="T2" fmla="*/ 0 w 52"/>
                <a:gd name="T3" fmla="*/ 64 h 64"/>
                <a:gd name="T4" fmla="*/ 52 w 52"/>
                <a:gd name="T5" fmla="*/ 33 h 64"/>
                <a:gd name="T6" fmla="*/ 0 w 52"/>
                <a:gd name="T7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64">
                  <a:moveTo>
                    <a:pt x="0" y="0"/>
                  </a:moveTo>
                  <a:lnTo>
                    <a:pt x="0" y="64"/>
                  </a:lnTo>
                  <a:lnTo>
                    <a:pt x="52" y="33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pic>
        <p:nvPicPr>
          <p:cNvPr id="26" name="Picture 25" descr="Text&#10;&#10;Description automatically generated">
            <a:extLst>
              <a:ext uri="{FF2B5EF4-FFF2-40B4-BE49-F238E27FC236}">
                <a16:creationId xmlns:a16="http://schemas.microsoft.com/office/drawing/2014/main" id="{770DE691-D361-A128-8A9E-893A9908EBC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4013" y="1214076"/>
            <a:ext cx="4124274" cy="4784158"/>
          </a:xfrm>
          <a:prstGeom prst="rect">
            <a:avLst/>
          </a:prstGeom>
        </p:spPr>
      </p:pic>
      <p:sp>
        <p:nvSpPr>
          <p:cNvPr id="43" name="Heart 42">
            <a:extLst>
              <a:ext uri="{FF2B5EF4-FFF2-40B4-BE49-F238E27FC236}">
                <a16:creationId xmlns:a16="http://schemas.microsoft.com/office/drawing/2014/main" id="{9636DB88-B471-BFDC-A669-AE9B9AF3402E}"/>
              </a:ext>
            </a:extLst>
          </p:cNvPr>
          <p:cNvSpPr/>
          <p:nvPr/>
        </p:nvSpPr>
        <p:spPr>
          <a:xfrm>
            <a:off x="11311249" y="1170463"/>
            <a:ext cx="156833" cy="156833"/>
          </a:xfrm>
          <a:prstGeom prst="heart">
            <a:avLst/>
          </a:prstGeom>
          <a:solidFill>
            <a:srgbClr val="1DB954"/>
          </a:solidFill>
          <a:ln>
            <a:noFill/>
          </a:ln>
          <a:effectLst>
            <a:outerShdw blurRad="1016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848E0359-98E0-EAA3-16A0-E6A12D34D88C}"/>
              </a:ext>
            </a:extLst>
          </p:cNvPr>
          <p:cNvCxnSpPr>
            <a:cxnSpLocks/>
          </p:cNvCxnSpPr>
          <p:nvPr/>
        </p:nvCxnSpPr>
        <p:spPr>
          <a:xfrm>
            <a:off x="3428683" y="6583362"/>
            <a:ext cx="7101840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Group 47">
            <a:extLst>
              <a:ext uri="{FF2B5EF4-FFF2-40B4-BE49-F238E27FC236}">
                <a16:creationId xmlns:a16="http://schemas.microsoft.com/office/drawing/2014/main" id="{4ADAC3DB-8F37-4245-AEE9-91EE25D4B18D}"/>
              </a:ext>
            </a:extLst>
          </p:cNvPr>
          <p:cNvGrpSpPr>
            <a:grpSpLocks noChangeAspect="1"/>
          </p:cNvGrpSpPr>
          <p:nvPr/>
        </p:nvGrpSpPr>
        <p:grpSpPr>
          <a:xfrm>
            <a:off x="608734" y="2424214"/>
            <a:ext cx="236623" cy="216000"/>
            <a:chOff x="3398838" y="5076826"/>
            <a:chExt cx="346075" cy="315913"/>
          </a:xfrm>
        </p:grpSpPr>
        <p:sp>
          <p:nvSpPr>
            <p:cNvPr id="49" name="Rectangle 80">
              <a:extLst>
                <a:ext uri="{FF2B5EF4-FFF2-40B4-BE49-F238E27FC236}">
                  <a16:creationId xmlns:a16="http://schemas.microsoft.com/office/drawing/2014/main" id="{E95C96E4-457B-781C-624E-389529D937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07682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0" name="Rectangle 81">
              <a:extLst>
                <a:ext uri="{FF2B5EF4-FFF2-40B4-BE49-F238E27FC236}">
                  <a16:creationId xmlns:a16="http://schemas.microsoft.com/office/drawing/2014/main" id="{66D54D40-9951-0ACD-0ED6-C8C4AAA3A3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19747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1" name="Rectangle 82">
              <a:extLst>
                <a:ext uri="{FF2B5EF4-FFF2-40B4-BE49-F238E27FC236}">
                  <a16:creationId xmlns:a16="http://schemas.microsoft.com/office/drawing/2014/main" id="{982F3539-997D-3EE5-C7E9-1093525417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316539"/>
              <a:ext cx="225425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4" name="Rectangle 83">
              <a:extLst>
                <a:ext uri="{FF2B5EF4-FFF2-40B4-BE49-F238E27FC236}">
                  <a16:creationId xmlns:a16="http://schemas.microsoft.com/office/drawing/2014/main" id="{E5E5E363-2EB4-5428-81E7-706D04105E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07682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1" name="Rectangle 84">
              <a:extLst>
                <a:ext uri="{FF2B5EF4-FFF2-40B4-BE49-F238E27FC236}">
                  <a16:creationId xmlns:a16="http://schemas.microsoft.com/office/drawing/2014/main" id="{B39C3AE6-C25C-E28E-7CBC-3C42D6FBCE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19747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2" name="Rectangle 85">
              <a:extLst>
                <a:ext uri="{FF2B5EF4-FFF2-40B4-BE49-F238E27FC236}">
                  <a16:creationId xmlns:a16="http://schemas.microsoft.com/office/drawing/2014/main" id="{29149A1E-1931-B3DE-DEDC-4C2B466780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316539"/>
              <a:ext cx="74613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E16AADED-4948-8DDC-639C-D58354B5E769}"/>
              </a:ext>
            </a:extLst>
          </p:cNvPr>
          <p:cNvGrpSpPr>
            <a:grpSpLocks noChangeAspect="1"/>
          </p:cNvGrpSpPr>
          <p:nvPr/>
        </p:nvGrpSpPr>
        <p:grpSpPr>
          <a:xfrm>
            <a:off x="608734" y="3091246"/>
            <a:ext cx="236623" cy="216000"/>
            <a:chOff x="3398838" y="5076826"/>
            <a:chExt cx="346075" cy="315913"/>
          </a:xfrm>
        </p:grpSpPr>
        <p:sp>
          <p:nvSpPr>
            <p:cNvPr id="1024" name="Rectangle 80">
              <a:extLst>
                <a:ext uri="{FF2B5EF4-FFF2-40B4-BE49-F238E27FC236}">
                  <a16:creationId xmlns:a16="http://schemas.microsoft.com/office/drawing/2014/main" id="{09A1856D-FB69-D39D-2F76-249309FF70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07682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25" name="Rectangle 81">
              <a:extLst>
                <a:ext uri="{FF2B5EF4-FFF2-40B4-BE49-F238E27FC236}">
                  <a16:creationId xmlns:a16="http://schemas.microsoft.com/office/drawing/2014/main" id="{3B826DF1-DBB1-38F9-D699-713F4038E2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19747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27" name="Rectangle 82">
              <a:extLst>
                <a:ext uri="{FF2B5EF4-FFF2-40B4-BE49-F238E27FC236}">
                  <a16:creationId xmlns:a16="http://schemas.microsoft.com/office/drawing/2014/main" id="{44D5DE73-4187-ED58-D21F-74AFD366AF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316539"/>
              <a:ext cx="225425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28" name="Rectangle 83">
              <a:extLst>
                <a:ext uri="{FF2B5EF4-FFF2-40B4-BE49-F238E27FC236}">
                  <a16:creationId xmlns:a16="http://schemas.microsoft.com/office/drawing/2014/main" id="{5FF65ED0-FF43-189A-4A70-ADA719F2C2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07682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29" name="Rectangle 84">
              <a:extLst>
                <a:ext uri="{FF2B5EF4-FFF2-40B4-BE49-F238E27FC236}">
                  <a16:creationId xmlns:a16="http://schemas.microsoft.com/office/drawing/2014/main" id="{96EF2958-DD99-0706-5E01-7DF2E5D61F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19747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30" name="Rectangle 85">
              <a:extLst>
                <a:ext uri="{FF2B5EF4-FFF2-40B4-BE49-F238E27FC236}">
                  <a16:creationId xmlns:a16="http://schemas.microsoft.com/office/drawing/2014/main" id="{CCB0402E-71CC-E917-8BF8-904B8D1546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316539"/>
              <a:ext cx="74613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031" name="Group 1030">
            <a:extLst>
              <a:ext uri="{FF2B5EF4-FFF2-40B4-BE49-F238E27FC236}">
                <a16:creationId xmlns:a16="http://schemas.microsoft.com/office/drawing/2014/main" id="{4A6CC4DD-42DB-5DF0-D748-76065B53AFEA}"/>
              </a:ext>
            </a:extLst>
          </p:cNvPr>
          <p:cNvGrpSpPr>
            <a:grpSpLocks noChangeAspect="1"/>
          </p:cNvGrpSpPr>
          <p:nvPr/>
        </p:nvGrpSpPr>
        <p:grpSpPr>
          <a:xfrm>
            <a:off x="600656" y="3661863"/>
            <a:ext cx="236623" cy="216000"/>
            <a:chOff x="3398838" y="5076826"/>
            <a:chExt cx="346075" cy="315913"/>
          </a:xfrm>
        </p:grpSpPr>
        <p:sp>
          <p:nvSpPr>
            <p:cNvPr id="1033" name="Rectangle 80">
              <a:extLst>
                <a:ext uri="{FF2B5EF4-FFF2-40B4-BE49-F238E27FC236}">
                  <a16:creationId xmlns:a16="http://schemas.microsoft.com/office/drawing/2014/main" id="{6A272FD2-83D3-B12C-1662-12A68C748D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07682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34" name="Rectangle 81">
              <a:extLst>
                <a:ext uri="{FF2B5EF4-FFF2-40B4-BE49-F238E27FC236}">
                  <a16:creationId xmlns:a16="http://schemas.microsoft.com/office/drawing/2014/main" id="{DEB9D9A4-A3E0-B87C-C4B4-EBD5F13B80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19747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35" name="Rectangle 82">
              <a:extLst>
                <a:ext uri="{FF2B5EF4-FFF2-40B4-BE49-F238E27FC236}">
                  <a16:creationId xmlns:a16="http://schemas.microsoft.com/office/drawing/2014/main" id="{81A6E7E9-BE7D-D6D4-967F-FE04D043A4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316539"/>
              <a:ext cx="225425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4" name="Rectangle 83">
              <a:extLst>
                <a:ext uri="{FF2B5EF4-FFF2-40B4-BE49-F238E27FC236}">
                  <a16:creationId xmlns:a16="http://schemas.microsoft.com/office/drawing/2014/main" id="{3F8A26E5-4266-A853-E2AE-1154ACF0F5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07682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6" name="Rectangle 84">
              <a:extLst>
                <a:ext uri="{FF2B5EF4-FFF2-40B4-BE49-F238E27FC236}">
                  <a16:creationId xmlns:a16="http://schemas.microsoft.com/office/drawing/2014/main" id="{766BD7A9-79EE-7D46-8529-F59DBD771F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19747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0" name="Rectangle 85">
              <a:extLst>
                <a:ext uri="{FF2B5EF4-FFF2-40B4-BE49-F238E27FC236}">
                  <a16:creationId xmlns:a16="http://schemas.microsoft.com/office/drawing/2014/main" id="{93C0E001-4A39-3557-7721-55150E674A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316539"/>
              <a:ext cx="74613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061" name="Group 1060">
            <a:extLst>
              <a:ext uri="{FF2B5EF4-FFF2-40B4-BE49-F238E27FC236}">
                <a16:creationId xmlns:a16="http://schemas.microsoft.com/office/drawing/2014/main" id="{7C6004BE-F01A-1AD3-86EC-772AFFF60BBD}"/>
              </a:ext>
            </a:extLst>
          </p:cNvPr>
          <p:cNvGrpSpPr>
            <a:grpSpLocks noChangeAspect="1"/>
          </p:cNvGrpSpPr>
          <p:nvPr/>
        </p:nvGrpSpPr>
        <p:grpSpPr>
          <a:xfrm>
            <a:off x="600656" y="4182346"/>
            <a:ext cx="236623" cy="216000"/>
            <a:chOff x="3398838" y="5076826"/>
            <a:chExt cx="346075" cy="315913"/>
          </a:xfrm>
        </p:grpSpPr>
        <p:sp>
          <p:nvSpPr>
            <p:cNvPr id="1062" name="Rectangle 80">
              <a:extLst>
                <a:ext uri="{FF2B5EF4-FFF2-40B4-BE49-F238E27FC236}">
                  <a16:creationId xmlns:a16="http://schemas.microsoft.com/office/drawing/2014/main" id="{239D33F3-7DD3-B2F8-553F-3F541B1F69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07682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3" name="Rectangle 81">
              <a:extLst>
                <a:ext uri="{FF2B5EF4-FFF2-40B4-BE49-F238E27FC236}">
                  <a16:creationId xmlns:a16="http://schemas.microsoft.com/office/drawing/2014/main" id="{9B41BC44-D49E-8A51-31EF-3EC55B11B4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19747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71" name="Rectangle 82">
              <a:extLst>
                <a:ext uri="{FF2B5EF4-FFF2-40B4-BE49-F238E27FC236}">
                  <a16:creationId xmlns:a16="http://schemas.microsoft.com/office/drawing/2014/main" id="{9BEC8431-3E36-413F-52FF-34F14C6D70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316539"/>
              <a:ext cx="225425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72" name="Rectangle 83">
              <a:extLst>
                <a:ext uri="{FF2B5EF4-FFF2-40B4-BE49-F238E27FC236}">
                  <a16:creationId xmlns:a16="http://schemas.microsoft.com/office/drawing/2014/main" id="{B6F214D5-E4D8-6C8F-786F-81B2FD5518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07682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73" name="Rectangle 84">
              <a:extLst>
                <a:ext uri="{FF2B5EF4-FFF2-40B4-BE49-F238E27FC236}">
                  <a16:creationId xmlns:a16="http://schemas.microsoft.com/office/drawing/2014/main" id="{959C9747-F9C8-8DE3-45AC-E5ED00A733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19747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74" name="Rectangle 85">
              <a:extLst>
                <a:ext uri="{FF2B5EF4-FFF2-40B4-BE49-F238E27FC236}">
                  <a16:creationId xmlns:a16="http://schemas.microsoft.com/office/drawing/2014/main" id="{41141DDA-3695-CFBB-472B-8B1B24BFA0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316539"/>
              <a:ext cx="74613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075" name="Group 1074">
            <a:extLst>
              <a:ext uri="{FF2B5EF4-FFF2-40B4-BE49-F238E27FC236}">
                <a16:creationId xmlns:a16="http://schemas.microsoft.com/office/drawing/2014/main" id="{B066B622-8CC4-4C47-FE31-33A023046857}"/>
              </a:ext>
            </a:extLst>
          </p:cNvPr>
          <p:cNvGrpSpPr>
            <a:grpSpLocks noChangeAspect="1"/>
          </p:cNvGrpSpPr>
          <p:nvPr/>
        </p:nvGrpSpPr>
        <p:grpSpPr>
          <a:xfrm>
            <a:off x="608734" y="4838809"/>
            <a:ext cx="236623" cy="216000"/>
            <a:chOff x="3398838" y="5076826"/>
            <a:chExt cx="346075" cy="315913"/>
          </a:xfrm>
        </p:grpSpPr>
        <p:sp>
          <p:nvSpPr>
            <p:cNvPr id="1076" name="Rectangle 80">
              <a:extLst>
                <a:ext uri="{FF2B5EF4-FFF2-40B4-BE49-F238E27FC236}">
                  <a16:creationId xmlns:a16="http://schemas.microsoft.com/office/drawing/2014/main" id="{EC5DD3FA-7DC6-DBC0-D38C-4E4321E051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07682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77" name="Rectangle 81">
              <a:extLst>
                <a:ext uri="{FF2B5EF4-FFF2-40B4-BE49-F238E27FC236}">
                  <a16:creationId xmlns:a16="http://schemas.microsoft.com/office/drawing/2014/main" id="{91496EF2-6441-AA5C-2FBC-04588DDB09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19747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78" name="Rectangle 82">
              <a:extLst>
                <a:ext uri="{FF2B5EF4-FFF2-40B4-BE49-F238E27FC236}">
                  <a16:creationId xmlns:a16="http://schemas.microsoft.com/office/drawing/2014/main" id="{5FABD80A-4F40-81FF-D105-432D9A6D17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316539"/>
              <a:ext cx="225425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79" name="Rectangle 83">
              <a:extLst>
                <a:ext uri="{FF2B5EF4-FFF2-40B4-BE49-F238E27FC236}">
                  <a16:creationId xmlns:a16="http://schemas.microsoft.com/office/drawing/2014/main" id="{B5460B73-7189-B977-32F2-01EB1A23E8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07682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80" name="Rectangle 84">
              <a:extLst>
                <a:ext uri="{FF2B5EF4-FFF2-40B4-BE49-F238E27FC236}">
                  <a16:creationId xmlns:a16="http://schemas.microsoft.com/office/drawing/2014/main" id="{7126A4AC-CFB9-1FCB-E584-79E1288917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19747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81" name="Rectangle 85">
              <a:extLst>
                <a:ext uri="{FF2B5EF4-FFF2-40B4-BE49-F238E27FC236}">
                  <a16:creationId xmlns:a16="http://schemas.microsoft.com/office/drawing/2014/main" id="{0D890A72-9A5C-0EDF-C529-9F0658D1A7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316539"/>
              <a:ext cx="74613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082" name="TextBox 1081">
            <a:extLst>
              <a:ext uri="{FF2B5EF4-FFF2-40B4-BE49-F238E27FC236}">
                <a16:creationId xmlns:a16="http://schemas.microsoft.com/office/drawing/2014/main" id="{FA8E0534-DF3F-5E8C-5D9F-56EEEF199519}"/>
              </a:ext>
            </a:extLst>
          </p:cNvPr>
          <p:cNvSpPr txBox="1"/>
          <p:nvPr/>
        </p:nvSpPr>
        <p:spPr>
          <a:xfrm>
            <a:off x="383220" y="184396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Window1.java</a:t>
            </a:r>
          </a:p>
        </p:txBody>
      </p:sp>
      <p:sp>
        <p:nvSpPr>
          <p:cNvPr id="1083" name="TextBox 1082">
            <a:extLst>
              <a:ext uri="{FF2B5EF4-FFF2-40B4-BE49-F238E27FC236}">
                <a16:creationId xmlns:a16="http://schemas.microsoft.com/office/drawing/2014/main" id="{5FA24B12-1A4E-2FD1-B5BF-E7CE2D7A8554}"/>
              </a:ext>
            </a:extLst>
          </p:cNvPr>
          <p:cNvSpPr txBox="1"/>
          <p:nvPr/>
        </p:nvSpPr>
        <p:spPr>
          <a:xfrm>
            <a:off x="383220" y="2364941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Window2.java</a:t>
            </a:r>
          </a:p>
        </p:txBody>
      </p:sp>
      <p:sp>
        <p:nvSpPr>
          <p:cNvPr id="1084" name="TextBox 1083">
            <a:extLst>
              <a:ext uri="{FF2B5EF4-FFF2-40B4-BE49-F238E27FC236}">
                <a16:creationId xmlns:a16="http://schemas.microsoft.com/office/drawing/2014/main" id="{78698450-2CF4-F26C-BA8B-294D6DFB58D9}"/>
              </a:ext>
            </a:extLst>
          </p:cNvPr>
          <p:cNvSpPr txBox="1"/>
          <p:nvPr/>
        </p:nvSpPr>
        <p:spPr>
          <a:xfrm>
            <a:off x="383220" y="527795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Main.java</a:t>
            </a:r>
          </a:p>
        </p:txBody>
      </p:sp>
      <p:sp>
        <p:nvSpPr>
          <p:cNvPr id="1085" name="TextBox 1084">
            <a:extLst>
              <a:ext uri="{FF2B5EF4-FFF2-40B4-BE49-F238E27FC236}">
                <a16:creationId xmlns:a16="http://schemas.microsoft.com/office/drawing/2014/main" id="{09F9569A-4DDB-68F6-DBAC-9E1279D32161}"/>
              </a:ext>
            </a:extLst>
          </p:cNvPr>
          <p:cNvSpPr txBox="1"/>
          <p:nvPr/>
        </p:nvSpPr>
        <p:spPr>
          <a:xfrm>
            <a:off x="383220" y="579893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Output</a:t>
            </a:r>
          </a:p>
        </p:txBody>
      </p:sp>
      <p:sp>
        <p:nvSpPr>
          <p:cNvPr id="1086" name="TextBox 1085">
            <a:extLst>
              <a:ext uri="{FF2B5EF4-FFF2-40B4-BE49-F238E27FC236}">
                <a16:creationId xmlns:a16="http://schemas.microsoft.com/office/drawing/2014/main" id="{AA63E8ED-BECF-B7C4-97FE-178664ED79A4}"/>
              </a:ext>
            </a:extLst>
          </p:cNvPr>
          <p:cNvSpPr txBox="1"/>
          <p:nvPr/>
        </p:nvSpPr>
        <p:spPr>
          <a:xfrm>
            <a:off x="383220" y="3039980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Window3.java</a:t>
            </a:r>
          </a:p>
        </p:txBody>
      </p:sp>
      <p:sp>
        <p:nvSpPr>
          <p:cNvPr id="1087" name="TextBox 1086">
            <a:extLst>
              <a:ext uri="{FF2B5EF4-FFF2-40B4-BE49-F238E27FC236}">
                <a16:creationId xmlns:a16="http://schemas.microsoft.com/office/drawing/2014/main" id="{B27C44B6-7C26-0429-279A-534C7AED4BB5}"/>
              </a:ext>
            </a:extLst>
          </p:cNvPr>
          <p:cNvSpPr txBox="1"/>
          <p:nvPr/>
        </p:nvSpPr>
        <p:spPr>
          <a:xfrm>
            <a:off x="383220" y="3560958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Window4.java</a:t>
            </a:r>
          </a:p>
        </p:txBody>
      </p:sp>
      <p:sp>
        <p:nvSpPr>
          <p:cNvPr id="1088" name="TextBox 1087">
            <a:extLst>
              <a:ext uri="{FF2B5EF4-FFF2-40B4-BE49-F238E27FC236}">
                <a16:creationId xmlns:a16="http://schemas.microsoft.com/office/drawing/2014/main" id="{0C781339-A475-5242-2D62-20ABC00C886F}"/>
              </a:ext>
            </a:extLst>
          </p:cNvPr>
          <p:cNvSpPr txBox="1"/>
          <p:nvPr/>
        </p:nvSpPr>
        <p:spPr>
          <a:xfrm>
            <a:off x="383220" y="4081936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Window5.java</a:t>
            </a:r>
          </a:p>
        </p:txBody>
      </p:sp>
      <p:sp>
        <p:nvSpPr>
          <p:cNvPr id="1089" name="TextBox 1088">
            <a:extLst>
              <a:ext uri="{FF2B5EF4-FFF2-40B4-BE49-F238E27FC236}">
                <a16:creationId xmlns:a16="http://schemas.microsoft.com/office/drawing/2014/main" id="{0BAF2C77-F3D5-E061-9668-3DEEBA46A3BE}"/>
              </a:ext>
            </a:extLst>
          </p:cNvPr>
          <p:cNvSpPr txBox="1"/>
          <p:nvPr/>
        </p:nvSpPr>
        <p:spPr>
          <a:xfrm>
            <a:off x="383220" y="475697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Window6.java</a:t>
            </a:r>
          </a:p>
        </p:txBody>
      </p:sp>
      <p:grpSp>
        <p:nvGrpSpPr>
          <p:cNvPr id="1090" name="Group 1089">
            <a:extLst>
              <a:ext uri="{FF2B5EF4-FFF2-40B4-BE49-F238E27FC236}">
                <a16:creationId xmlns:a16="http://schemas.microsoft.com/office/drawing/2014/main" id="{0B796462-DFE2-6DD6-918B-02486CD81263}"/>
              </a:ext>
            </a:extLst>
          </p:cNvPr>
          <p:cNvGrpSpPr/>
          <p:nvPr/>
        </p:nvGrpSpPr>
        <p:grpSpPr>
          <a:xfrm>
            <a:off x="591710" y="6383467"/>
            <a:ext cx="225423" cy="260013"/>
            <a:chOff x="5581651" y="2895601"/>
            <a:chExt cx="300038" cy="346076"/>
          </a:xfrm>
        </p:grpSpPr>
        <p:sp>
          <p:nvSpPr>
            <p:cNvPr id="1091" name="Oval 187">
              <a:extLst>
                <a:ext uri="{FF2B5EF4-FFF2-40B4-BE49-F238E27FC236}">
                  <a16:creationId xmlns:a16="http://schemas.microsoft.com/office/drawing/2014/main" id="{65885285-8562-73FB-EEF7-8F8EFE8098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9751" y="3014664"/>
              <a:ext cx="225425" cy="227013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92" name="Oval 188">
              <a:extLst>
                <a:ext uri="{FF2B5EF4-FFF2-40B4-BE49-F238E27FC236}">
                  <a16:creationId xmlns:a16="http://schemas.microsoft.com/office/drawing/2014/main" id="{AF8B9C98-2D53-876B-F352-E819F6F69B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2301" y="3098801"/>
              <a:ext cx="58738" cy="58738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93" name="Oval 189">
              <a:extLst>
                <a:ext uri="{FF2B5EF4-FFF2-40B4-BE49-F238E27FC236}">
                  <a16:creationId xmlns:a16="http://schemas.microsoft.com/office/drawing/2014/main" id="{25C01FF0-3E55-99C3-881D-35D971C373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4526" y="3121026"/>
              <a:ext cx="14288" cy="14288"/>
            </a:xfrm>
            <a:prstGeom prst="ellipse">
              <a:avLst/>
            </a:prstGeom>
            <a:noFill/>
            <a:ln w="14288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94" name="Freeform 190">
              <a:extLst>
                <a:ext uri="{FF2B5EF4-FFF2-40B4-BE49-F238E27FC236}">
                  <a16:creationId xmlns:a16="http://schemas.microsoft.com/office/drawing/2014/main" id="{2FEFDA28-8187-9828-00AE-4B15EE212C3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2463" y="3063876"/>
              <a:ext cx="63500" cy="65088"/>
            </a:xfrm>
            <a:custGeom>
              <a:avLst/>
              <a:gdLst>
                <a:gd name="T0" fmla="*/ 0 w 17"/>
                <a:gd name="T1" fmla="*/ 0 h 17"/>
                <a:gd name="T2" fmla="*/ 17 w 17"/>
                <a:gd name="T3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0" y="0"/>
                  </a:moveTo>
                  <a:cubicBezTo>
                    <a:pt x="10" y="0"/>
                    <a:pt x="17" y="7"/>
                    <a:pt x="17" y="1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dirty="0"/>
            </a:p>
          </p:txBody>
        </p:sp>
        <p:sp>
          <p:nvSpPr>
            <p:cNvPr id="1095" name="Freeform 191">
              <a:extLst>
                <a:ext uri="{FF2B5EF4-FFF2-40B4-BE49-F238E27FC236}">
                  <a16:creationId xmlns:a16="http://schemas.microsoft.com/office/drawing/2014/main" id="{489E0BEA-5639-5E54-8353-5376DE8EE27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7376" y="3128964"/>
              <a:ext cx="65088" cy="63500"/>
            </a:xfrm>
            <a:custGeom>
              <a:avLst/>
              <a:gdLst>
                <a:gd name="T0" fmla="*/ 17 w 17"/>
                <a:gd name="T1" fmla="*/ 17 h 17"/>
                <a:gd name="T2" fmla="*/ 0 w 17"/>
                <a:gd name="T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17" y="17"/>
                  </a:moveTo>
                  <a:cubicBezTo>
                    <a:pt x="7" y="17"/>
                    <a:pt x="0" y="1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96" name="Freeform 192">
              <a:extLst>
                <a:ext uri="{FF2B5EF4-FFF2-40B4-BE49-F238E27FC236}">
                  <a16:creationId xmlns:a16="http://schemas.microsoft.com/office/drawing/2014/main" id="{CF863B26-0EA0-959A-FCF1-8CBE3E6731BC}"/>
                </a:ext>
              </a:extLst>
            </p:cNvPr>
            <p:cNvSpPr>
              <a:spLocks/>
            </p:cNvSpPr>
            <p:nvPr/>
          </p:nvSpPr>
          <p:spPr bwMode="auto">
            <a:xfrm>
              <a:off x="5581651" y="2895601"/>
              <a:ext cx="300038" cy="179388"/>
            </a:xfrm>
            <a:custGeom>
              <a:avLst/>
              <a:gdLst>
                <a:gd name="T0" fmla="*/ 67 w 80"/>
                <a:gd name="T1" fmla="*/ 48 h 48"/>
                <a:gd name="T2" fmla="*/ 68 w 80"/>
                <a:gd name="T3" fmla="*/ 18 h 48"/>
                <a:gd name="T4" fmla="*/ 56 w 80"/>
                <a:gd name="T5" fmla="*/ 26 h 48"/>
                <a:gd name="T6" fmla="*/ 48 w 80"/>
                <a:gd name="T7" fmla="*/ 0 h 48"/>
                <a:gd name="T8" fmla="*/ 28 w 80"/>
                <a:gd name="T9" fmla="*/ 26 h 48"/>
                <a:gd name="T10" fmla="*/ 12 w 80"/>
                <a:gd name="T11" fmla="*/ 18 h 48"/>
                <a:gd name="T12" fmla="*/ 13 w 80"/>
                <a:gd name="T13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48">
                  <a:moveTo>
                    <a:pt x="67" y="48"/>
                  </a:moveTo>
                  <a:cubicBezTo>
                    <a:pt x="80" y="38"/>
                    <a:pt x="68" y="18"/>
                    <a:pt x="68" y="18"/>
                  </a:cubicBezTo>
                  <a:cubicBezTo>
                    <a:pt x="68" y="18"/>
                    <a:pt x="60" y="26"/>
                    <a:pt x="56" y="26"/>
                  </a:cubicBezTo>
                  <a:cubicBezTo>
                    <a:pt x="56" y="10"/>
                    <a:pt x="44" y="18"/>
                    <a:pt x="48" y="0"/>
                  </a:cubicBezTo>
                  <a:cubicBezTo>
                    <a:pt x="31" y="3"/>
                    <a:pt x="24" y="10"/>
                    <a:pt x="28" y="26"/>
                  </a:cubicBezTo>
                  <a:cubicBezTo>
                    <a:pt x="20" y="26"/>
                    <a:pt x="12" y="18"/>
                    <a:pt x="12" y="18"/>
                  </a:cubicBezTo>
                  <a:cubicBezTo>
                    <a:pt x="12" y="18"/>
                    <a:pt x="0" y="34"/>
                    <a:pt x="13" y="4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097" name="TextBox 1096">
            <a:extLst>
              <a:ext uri="{FF2B5EF4-FFF2-40B4-BE49-F238E27FC236}">
                <a16:creationId xmlns:a16="http://schemas.microsoft.com/office/drawing/2014/main" id="{86BFDB91-FDAB-D8EB-8209-D3BA5F0090C1}"/>
              </a:ext>
            </a:extLst>
          </p:cNvPr>
          <p:cNvSpPr txBox="1"/>
          <p:nvPr/>
        </p:nvSpPr>
        <p:spPr>
          <a:xfrm>
            <a:off x="369571" y="6322056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Youtube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522FFC-FA78-6549-F0A5-7964AAC739D6}"/>
              </a:ext>
            </a:extLst>
          </p:cNvPr>
          <p:cNvSpPr txBox="1"/>
          <p:nvPr/>
        </p:nvSpPr>
        <p:spPr>
          <a:xfrm>
            <a:off x="7957998" y="1985934"/>
            <a:ext cx="380360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+mj-lt"/>
              </a:rPr>
              <a:t>- </a:t>
            </a:r>
            <a:r>
              <a:rPr lang="th-TH" sz="1600" b="1" dirty="0">
                <a:solidFill>
                  <a:schemeClr val="bg1"/>
                </a:solidFill>
                <a:latin typeface="+mj-lt"/>
              </a:rPr>
              <a:t>การเซ็ตรูปภาพพื้นหลัง โดยการ </a:t>
            </a:r>
            <a:r>
              <a:rPr lang="en-US" sz="1600" b="1" dirty="0">
                <a:solidFill>
                  <a:schemeClr val="bg1"/>
                </a:solidFill>
                <a:latin typeface="+mj-lt"/>
              </a:rPr>
              <a:t>try catch </a:t>
            </a:r>
            <a:r>
              <a:rPr lang="th-TH" sz="1600" b="1" dirty="0">
                <a:solidFill>
                  <a:schemeClr val="bg1"/>
                </a:solidFill>
                <a:latin typeface="+mj-lt"/>
              </a:rPr>
              <a:t>และเซ็ตภาพพื้นหลังให้มีขนาดเท่า </a:t>
            </a:r>
            <a:r>
              <a:rPr lang="en-US" sz="1600" b="1" dirty="0">
                <a:solidFill>
                  <a:schemeClr val="bg1"/>
                </a:solidFill>
                <a:latin typeface="+mj-lt"/>
              </a:rPr>
              <a:t>frame</a:t>
            </a:r>
          </a:p>
          <a:p>
            <a:r>
              <a:rPr lang="en-US" sz="1600" b="1" dirty="0">
                <a:solidFill>
                  <a:schemeClr val="bg1"/>
                </a:solidFill>
                <a:latin typeface="+mj-lt"/>
              </a:rPr>
              <a:t>- </a:t>
            </a:r>
            <a:r>
              <a:rPr lang="th-TH" sz="1600" b="1" dirty="0">
                <a:solidFill>
                  <a:schemeClr val="bg1"/>
                </a:solidFill>
                <a:latin typeface="+mj-lt"/>
              </a:rPr>
              <a:t>ทำการ </a:t>
            </a:r>
            <a:r>
              <a:rPr lang="en-US" sz="1600" b="1" dirty="0">
                <a:solidFill>
                  <a:schemeClr val="bg1"/>
                </a:solidFill>
                <a:latin typeface="+mj-lt"/>
              </a:rPr>
              <a:t>@Override </a:t>
            </a:r>
            <a:r>
              <a:rPr lang="th-TH" sz="1600" b="1" dirty="0">
                <a:solidFill>
                  <a:schemeClr val="bg1"/>
                </a:solidFill>
                <a:latin typeface="+mj-lt"/>
              </a:rPr>
              <a:t>เพื่อเวลาที่เราคลิกที่ </a:t>
            </a:r>
            <a:r>
              <a:rPr lang="en-US" sz="1600" b="1" dirty="0">
                <a:solidFill>
                  <a:schemeClr val="bg1"/>
                </a:solidFill>
                <a:latin typeface="+mj-lt"/>
              </a:rPr>
              <a:t>button </a:t>
            </a:r>
            <a:r>
              <a:rPr lang="th-TH" sz="1600" b="1" dirty="0">
                <a:solidFill>
                  <a:schemeClr val="bg1"/>
                </a:solidFill>
                <a:latin typeface="+mj-lt"/>
              </a:rPr>
              <a:t>แต่ละอัน ก็จะแสดงผลในอีกหน้าต่างนึงที่เป็น </a:t>
            </a:r>
            <a:r>
              <a:rPr lang="en-US" sz="1600" b="1" dirty="0">
                <a:solidFill>
                  <a:schemeClr val="bg1"/>
                </a:solidFill>
                <a:latin typeface="+mj-lt"/>
              </a:rPr>
              <a:t>Window </a:t>
            </a:r>
            <a:r>
              <a:rPr lang="th-TH" sz="1600" b="1" dirty="0">
                <a:solidFill>
                  <a:schemeClr val="bg1"/>
                </a:solidFill>
                <a:latin typeface="+mj-lt"/>
              </a:rPr>
              <a:t>ของแต่ละอัน</a:t>
            </a:r>
            <a:endParaRPr lang="en-US" sz="16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282367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355AC3A1-175C-0DC3-DBAF-F626A9F3780A}"/>
              </a:ext>
            </a:extLst>
          </p:cNvPr>
          <p:cNvSpPr txBox="1"/>
          <p:nvPr/>
        </p:nvSpPr>
        <p:spPr>
          <a:xfrm>
            <a:off x="3563510" y="135999"/>
            <a:ext cx="393838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Window1.java</a:t>
            </a:r>
            <a:endParaRPr lang="en-US" sz="44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642CB68-7691-44D5-88F4-20E83F6DA0D7}"/>
              </a:ext>
            </a:extLst>
          </p:cNvPr>
          <p:cNvSpPr/>
          <p:nvPr/>
        </p:nvSpPr>
        <p:spPr>
          <a:xfrm>
            <a:off x="0" y="0"/>
            <a:ext cx="3063240" cy="6858000"/>
          </a:xfrm>
          <a:prstGeom prst="rect">
            <a:avLst/>
          </a:prstGeom>
          <a:solidFill>
            <a:srgbClr val="191414"/>
          </a:solidFill>
          <a:ln>
            <a:noFill/>
          </a:ln>
          <a:effectLst>
            <a:outerShdw blurRad="50800" dist="38100" algn="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3" name="Rectangle: Single Corner Rounded 52">
            <a:extLst>
              <a:ext uri="{FF2B5EF4-FFF2-40B4-BE49-F238E27FC236}">
                <a16:creationId xmlns:a16="http://schemas.microsoft.com/office/drawing/2014/main" id="{5BE43F74-9C87-66AE-9F3E-0B77D17F00DC}"/>
              </a:ext>
            </a:extLst>
          </p:cNvPr>
          <p:cNvSpPr/>
          <p:nvPr/>
        </p:nvSpPr>
        <p:spPr>
          <a:xfrm rot="5400000">
            <a:off x="966486" y="-966488"/>
            <a:ext cx="1145894" cy="3078870"/>
          </a:xfrm>
          <a:prstGeom prst="round1Rect">
            <a:avLst/>
          </a:prstGeom>
          <a:solidFill>
            <a:srgbClr val="0C0D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BC3BD41-718C-AB2D-2DD8-FAB68B0EDD99}"/>
              </a:ext>
            </a:extLst>
          </p:cNvPr>
          <p:cNvSpPr txBox="1"/>
          <p:nvPr/>
        </p:nvSpPr>
        <p:spPr>
          <a:xfrm>
            <a:off x="381103" y="388280"/>
            <a:ext cx="2316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Thai Cooking Guide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D46B618-2CF9-7941-4EA2-0BAE302EE4DF}"/>
              </a:ext>
            </a:extLst>
          </p:cNvPr>
          <p:cNvSpPr txBox="1"/>
          <p:nvPr/>
        </p:nvSpPr>
        <p:spPr>
          <a:xfrm>
            <a:off x="383220" y="1843963"/>
            <a:ext cx="2296800" cy="366917"/>
          </a:xfrm>
          <a:prstGeom prst="roundRect">
            <a:avLst/>
          </a:prstGeom>
          <a:gradFill>
            <a:gsLst>
              <a:gs pos="0">
                <a:schemeClr val="bg1">
                  <a:lumMod val="50000"/>
                  <a:alpha val="45000"/>
                </a:schemeClr>
              </a:gs>
              <a:gs pos="100000">
                <a:srgbClr val="191414">
                  <a:alpha val="25000"/>
                </a:srgbClr>
              </a:gs>
            </a:gsLst>
            <a:lin ang="4200000" scaled="0"/>
          </a:gradFill>
        </p:spPr>
        <p:txBody>
          <a:bodyPr wrap="none" lIns="684000" rtlCol="0" anchor="ctr">
            <a:no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Window1.java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ED7F392-BD7D-2FFD-EA64-3D637936049E}"/>
              </a:ext>
            </a:extLst>
          </p:cNvPr>
          <p:cNvCxnSpPr>
            <a:cxnSpLocks/>
          </p:cNvCxnSpPr>
          <p:nvPr/>
        </p:nvCxnSpPr>
        <p:spPr>
          <a:xfrm>
            <a:off x="391668" y="2885919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39757C1F-F606-4DE6-AC74-7DF0EF74F9BC}"/>
              </a:ext>
            </a:extLst>
          </p:cNvPr>
          <p:cNvCxnSpPr>
            <a:cxnSpLocks/>
          </p:cNvCxnSpPr>
          <p:nvPr/>
        </p:nvCxnSpPr>
        <p:spPr>
          <a:xfrm>
            <a:off x="391668" y="4602914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: Top Corners Rounded 59">
            <a:extLst>
              <a:ext uri="{FF2B5EF4-FFF2-40B4-BE49-F238E27FC236}">
                <a16:creationId xmlns:a16="http://schemas.microsoft.com/office/drawing/2014/main" id="{A8B32FA7-9DD5-84FD-B013-2AC801BA3D78}"/>
              </a:ext>
            </a:extLst>
          </p:cNvPr>
          <p:cNvSpPr/>
          <p:nvPr/>
        </p:nvSpPr>
        <p:spPr>
          <a:xfrm>
            <a:off x="11079126" y="6308725"/>
            <a:ext cx="777912" cy="549275"/>
          </a:xfrm>
          <a:prstGeom prst="round2SameRect">
            <a:avLst/>
          </a:prstGeom>
          <a:solidFill>
            <a:srgbClr val="1DB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44" name="Straight Connector 1043">
            <a:extLst>
              <a:ext uri="{FF2B5EF4-FFF2-40B4-BE49-F238E27FC236}">
                <a16:creationId xmlns:a16="http://schemas.microsoft.com/office/drawing/2014/main" id="{C89FD349-03DF-7969-4E20-94C89D32B59F}"/>
              </a:ext>
            </a:extLst>
          </p:cNvPr>
          <p:cNvCxnSpPr>
            <a:cxnSpLocks/>
          </p:cNvCxnSpPr>
          <p:nvPr/>
        </p:nvCxnSpPr>
        <p:spPr>
          <a:xfrm>
            <a:off x="3428683" y="6583362"/>
            <a:ext cx="7101840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5" name="Slide Number Placeholder 4">
            <a:extLst>
              <a:ext uri="{FF2B5EF4-FFF2-40B4-BE49-F238E27FC236}">
                <a16:creationId xmlns:a16="http://schemas.microsoft.com/office/drawing/2014/main" id="{5CA130BB-4BBB-5DA4-96B0-88C5D390A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74553" y="6400800"/>
            <a:ext cx="587058" cy="365125"/>
          </a:xfrm>
        </p:spPr>
        <p:txBody>
          <a:bodyPr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8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7D8155-ABD6-F7A4-7BD8-AE4C6523263F}"/>
              </a:ext>
            </a:extLst>
          </p:cNvPr>
          <p:cNvSpPr txBox="1"/>
          <p:nvPr/>
        </p:nvSpPr>
        <p:spPr>
          <a:xfrm>
            <a:off x="383220" y="132298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MyFrame.java</a:t>
            </a:r>
          </a:p>
        </p:txBody>
      </p:sp>
      <p:grpSp>
        <p:nvGrpSpPr>
          <p:cNvPr id="1048" name="Group 1047">
            <a:extLst>
              <a:ext uri="{FF2B5EF4-FFF2-40B4-BE49-F238E27FC236}">
                <a16:creationId xmlns:a16="http://schemas.microsoft.com/office/drawing/2014/main" id="{84FEDBCB-F5BF-06A6-6478-55A5CB93C7D5}"/>
              </a:ext>
            </a:extLst>
          </p:cNvPr>
          <p:cNvGrpSpPr>
            <a:grpSpLocks noChangeAspect="1"/>
          </p:cNvGrpSpPr>
          <p:nvPr/>
        </p:nvGrpSpPr>
        <p:grpSpPr>
          <a:xfrm>
            <a:off x="602808" y="1919421"/>
            <a:ext cx="236623" cy="216000"/>
            <a:chOff x="3398838" y="5076826"/>
            <a:chExt cx="346075" cy="315913"/>
          </a:xfrm>
        </p:grpSpPr>
        <p:sp>
          <p:nvSpPr>
            <p:cNvPr id="1049" name="Rectangle 80">
              <a:extLst>
                <a:ext uri="{FF2B5EF4-FFF2-40B4-BE49-F238E27FC236}">
                  <a16:creationId xmlns:a16="http://schemas.microsoft.com/office/drawing/2014/main" id="{446BDA79-9A35-3C64-4AEC-12C71631FD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07682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0" name="Rectangle 81">
              <a:extLst>
                <a:ext uri="{FF2B5EF4-FFF2-40B4-BE49-F238E27FC236}">
                  <a16:creationId xmlns:a16="http://schemas.microsoft.com/office/drawing/2014/main" id="{C7E7262C-BF95-F641-9DD5-2B9727973D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19747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1" name="Rectangle 82">
              <a:extLst>
                <a:ext uri="{FF2B5EF4-FFF2-40B4-BE49-F238E27FC236}">
                  <a16:creationId xmlns:a16="http://schemas.microsoft.com/office/drawing/2014/main" id="{A96942F4-9C7F-420F-F31F-807F4429AE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316539"/>
              <a:ext cx="225425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2" name="Rectangle 83">
              <a:extLst>
                <a:ext uri="{FF2B5EF4-FFF2-40B4-BE49-F238E27FC236}">
                  <a16:creationId xmlns:a16="http://schemas.microsoft.com/office/drawing/2014/main" id="{91024072-B3C9-6E65-1B86-F98B161295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07682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3" name="Rectangle 84">
              <a:extLst>
                <a:ext uri="{FF2B5EF4-FFF2-40B4-BE49-F238E27FC236}">
                  <a16:creationId xmlns:a16="http://schemas.microsoft.com/office/drawing/2014/main" id="{6D5AE946-F519-530D-3F1D-F726A68AA3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19747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4" name="Rectangle 85">
              <a:extLst>
                <a:ext uri="{FF2B5EF4-FFF2-40B4-BE49-F238E27FC236}">
                  <a16:creationId xmlns:a16="http://schemas.microsoft.com/office/drawing/2014/main" id="{6EF60173-55AC-8332-594E-A7CEF62B6C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316539"/>
              <a:ext cx="74613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036" name="Group 1035">
            <a:extLst>
              <a:ext uri="{FF2B5EF4-FFF2-40B4-BE49-F238E27FC236}">
                <a16:creationId xmlns:a16="http://schemas.microsoft.com/office/drawing/2014/main" id="{74F3A740-AD9E-F587-C3FF-956880489C46}"/>
              </a:ext>
            </a:extLst>
          </p:cNvPr>
          <p:cNvGrpSpPr/>
          <p:nvPr/>
        </p:nvGrpSpPr>
        <p:grpSpPr>
          <a:xfrm>
            <a:off x="591710" y="1393732"/>
            <a:ext cx="258819" cy="225423"/>
            <a:chOff x="7005638" y="3648076"/>
            <a:chExt cx="344488" cy="300038"/>
          </a:xfrm>
        </p:grpSpPr>
        <p:sp>
          <p:nvSpPr>
            <p:cNvPr id="1037" name="Freeform 90">
              <a:extLst>
                <a:ext uri="{FF2B5EF4-FFF2-40B4-BE49-F238E27FC236}">
                  <a16:creationId xmlns:a16="http://schemas.microsoft.com/office/drawing/2014/main" id="{78C37A5C-C91B-9044-27D6-8F391B845742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5638" y="3648076"/>
              <a:ext cx="344488" cy="269875"/>
            </a:xfrm>
            <a:custGeom>
              <a:avLst/>
              <a:gdLst>
                <a:gd name="T0" fmla="*/ 92 w 92"/>
                <a:gd name="T1" fmla="*/ 66 h 72"/>
                <a:gd name="T2" fmla="*/ 86 w 92"/>
                <a:gd name="T3" fmla="*/ 72 h 72"/>
                <a:gd name="T4" fmla="*/ 6 w 92"/>
                <a:gd name="T5" fmla="*/ 72 h 72"/>
                <a:gd name="T6" fmla="*/ 0 w 92"/>
                <a:gd name="T7" fmla="*/ 66 h 72"/>
                <a:gd name="T8" fmla="*/ 0 w 92"/>
                <a:gd name="T9" fmla="*/ 6 h 72"/>
                <a:gd name="T10" fmla="*/ 6 w 92"/>
                <a:gd name="T11" fmla="*/ 0 h 72"/>
                <a:gd name="T12" fmla="*/ 86 w 92"/>
                <a:gd name="T13" fmla="*/ 0 h 72"/>
                <a:gd name="T14" fmla="*/ 92 w 92"/>
                <a:gd name="T15" fmla="*/ 6 h 72"/>
                <a:gd name="T16" fmla="*/ 92 w 92"/>
                <a:gd name="T17" fmla="*/ 6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72">
                  <a:moveTo>
                    <a:pt x="92" y="66"/>
                  </a:moveTo>
                  <a:cubicBezTo>
                    <a:pt x="92" y="69"/>
                    <a:pt x="89" y="72"/>
                    <a:pt x="86" y="72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3" y="72"/>
                    <a:pt x="0" y="69"/>
                    <a:pt x="0" y="6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9" y="0"/>
                    <a:pt x="92" y="3"/>
                    <a:pt x="92" y="6"/>
                  </a:cubicBezTo>
                  <a:lnTo>
                    <a:pt x="92" y="66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38" name="Line 91">
              <a:extLst>
                <a:ext uri="{FF2B5EF4-FFF2-40B4-BE49-F238E27FC236}">
                  <a16:creationId xmlns:a16="http://schemas.microsoft.com/office/drawing/2014/main" id="{D85A1BE9-60DB-F019-DD69-44D7B439019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72313" y="3948113"/>
              <a:ext cx="2111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39" name="Line 92">
              <a:extLst>
                <a:ext uri="{FF2B5EF4-FFF2-40B4-BE49-F238E27FC236}">
                  <a16:creationId xmlns:a16="http://schemas.microsoft.com/office/drawing/2014/main" id="{E958D838-16E4-F50B-23BF-CD6D45A7578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78676" y="3917951"/>
              <a:ext cx="0" cy="30163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0" name="Oval 93">
              <a:extLst>
                <a:ext uri="{FF2B5EF4-FFF2-40B4-BE49-F238E27FC236}">
                  <a16:creationId xmlns:a16="http://schemas.microsoft.com/office/drawing/2014/main" id="{6959AF5A-8014-EB78-8EEA-A82DD80D00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0738" y="3881438"/>
              <a:ext cx="14288" cy="14288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1" name="Line 94">
              <a:extLst>
                <a:ext uri="{FF2B5EF4-FFF2-40B4-BE49-F238E27FC236}">
                  <a16:creationId xmlns:a16="http://schemas.microsoft.com/office/drawing/2014/main" id="{A5EAEB2C-1728-5B92-187E-D54C3F2551D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05638" y="3857626"/>
              <a:ext cx="344488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2" name="Freeform 95">
              <a:extLst>
                <a:ext uri="{FF2B5EF4-FFF2-40B4-BE49-F238E27FC236}">
                  <a16:creationId xmlns:a16="http://schemas.microsoft.com/office/drawing/2014/main" id="{7E997864-CC9D-D8DD-EE44-D04B09CB787A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0576" y="3703638"/>
              <a:ext cx="82550" cy="101600"/>
            </a:xfrm>
            <a:custGeom>
              <a:avLst/>
              <a:gdLst>
                <a:gd name="T0" fmla="*/ 0 w 52"/>
                <a:gd name="T1" fmla="*/ 0 h 64"/>
                <a:gd name="T2" fmla="*/ 0 w 52"/>
                <a:gd name="T3" fmla="*/ 64 h 64"/>
                <a:gd name="T4" fmla="*/ 52 w 52"/>
                <a:gd name="T5" fmla="*/ 33 h 64"/>
                <a:gd name="T6" fmla="*/ 0 w 52"/>
                <a:gd name="T7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64">
                  <a:moveTo>
                    <a:pt x="0" y="0"/>
                  </a:moveTo>
                  <a:lnTo>
                    <a:pt x="0" y="64"/>
                  </a:lnTo>
                  <a:lnTo>
                    <a:pt x="52" y="33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pic>
        <p:nvPicPr>
          <p:cNvPr id="62" name="Graphic 61" descr="Badge Question Mark outline">
            <a:extLst>
              <a:ext uri="{FF2B5EF4-FFF2-40B4-BE49-F238E27FC236}">
                <a16:creationId xmlns:a16="http://schemas.microsoft.com/office/drawing/2014/main" id="{FEA56DA8-1EAE-5C43-5BC3-FBA7B73C82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4295" y="5319251"/>
            <a:ext cx="284321" cy="284321"/>
          </a:xfrm>
          <a:prstGeom prst="rect">
            <a:avLst/>
          </a:prstGeom>
        </p:spPr>
      </p:pic>
      <p:pic>
        <p:nvPicPr>
          <p:cNvPr id="63" name="Graphic 62" descr="Customer review outline">
            <a:extLst>
              <a:ext uri="{FF2B5EF4-FFF2-40B4-BE49-F238E27FC236}">
                <a16:creationId xmlns:a16="http://schemas.microsoft.com/office/drawing/2014/main" id="{4D5C47BE-AD96-C7D9-3842-E9310669B2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4294" y="5840231"/>
            <a:ext cx="284321" cy="284321"/>
          </a:xfrm>
          <a:prstGeom prst="rect">
            <a:avLst/>
          </a:prstGeom>
        </p:spPr>
      </p:pic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C14034A9-6584-1C98-990A-A4B967F812FB}"/>
              </a:ext>
            </a:extLst>
          </p:cNvPr>
          <p:cNvSpPr/>
          <p:nvPr/>
        </p:nvSpPr>
        <p:spPr>
          <a:xfrm>
            <a:off x="3378976" y="997516"/>
            <a:ext cx="8382635" cy="5219133"/>
          </a:xfrm>
          <a:prstGeom prst="roundRect">
            <a:avLst>
              <a:gd name="adj" fmla="val 7408"/>
            </a:avLst>
          </a:prstGeom>
          <a:solidFill>
            <a:srgbClr val="0A0A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31" name="Heart 1030">
            <a:extLst>
              <a:ext uri="{FF2B5EF4-FFF2-40B4-BE49-F238E27FC236}">
                <a16:creationId xmlns:a16="http://schemas.microsoft.com/office/drawing/2014/main" id="{ED0B5CDD-9C74-1829-7F70-648A011BC855}"/>
              </a:ext>
            </a:extLst>
          </p:cNvPr>
          <p:cNvSpPr/>
          <p:nvPr/>
        </p:nvSpPr>
        <p:spPr>
          <a:xfrm>
            <a:off x="11311249" y="1236899"/>
            <a:ext cx="156833" cy="156833"/>
          </a:xfrm>
          <a:prstGeom prst="heart">
            <a:avLst/>
          </a:prstGeom>
          <a:solidFill>
            <a:srgbClr val="1DB954"/>
          </a:solidFill>
          <a:ln>
            <a:noFill/>
          </a:ln>
          <a:effectLst>
            <a:outerShdw blurRad="1016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46" name="Picture 1045" descr="Text&#10;&#10;Description automatically generated">
            <a:extLst>
              <a:ext uri="{FF2B5EF4-FFF2-40B4-BE49-F238E27FC236}">
                <a16:creationId xmlns:a16="http://schemas.microsoft.com/office/drawing/2014/main" id="{6C2CDD76-F20D-B012-1874-685F7EFBEAA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7534" y="1160876"/>
            <a:ext cx="4371728" cy="4699607"/>
          </a:xfrm>
          <a:prstGeom prst="rect">
            <a:avLst/>
          </a:prstGeom>
        </p:spPr>
      </p:pic>
      <p:grpSp>
        <p:nvGrpSpPr>
          <p:cNvPr id="1059" name="Group 1058">
            <a:extLst>
              <a:ext uri="{FF2B5EF4-FFF2-40B4-BE49-F238E27FC236}">
                <a16:creationId xmlns:a16="http://schemas.microsoft.com/office/drawing/2014/main" id="{CF6F1541-4535-5439-EE74-E2A975CA8D2A}"/>
              </a:ext>
            </a:extLst>
          </p:cNvPr>
          <p:cNvGrpSpPr>
            <a:grpSpLocks noChangeAspect="1"/>
          </p:cNvGrpSpPr>
          <p:nvPr/>
        </p:nvGrpSpPr>
        <p:grpSpPr>
          <a:xfrm>
            <a:off x="8310758" y="1627963"/>
            <a:ext cx="236623" cy="216000"/>
            <a:chOff x="3398838" y="5076826"/>
            <a:chExt cx="346075" cy="315913"/>
          </a:xfrm>
        </p:grpSpPr>
        <p:sp>
          <p:nvSpPr>
            <p:cNvPr id="1061" name="Rectangle 80">
              <a:extLst>
                <a:ext uri="{FF2B5EF4-FFF2-40B4-BE49-F238E27FC236}">
                  <a16:creationId xmlns:a16="http://schemas.microsoft.com/office/drawing/2014/main" id="{7955EE9F-ED1B-2154-9E77-CDA057A357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07682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81" name="Rectangle 81">
              <a:extLst>
                <a:ext uri="{FF2B5EF4-FFF2-40B4-BE49-F238E27FC236}">
                  <a16:creationId xmlns:a16="http://schemas.microsoft.com/office/drawing/2014/main" id="{01521E34-0C71-F33A-15EB-B1C994615C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19747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82" name="Rectangle 82">
              <a:extLst>
                <a:ext uri="{FF2B5EF4-FFF2-40B4-BE49-F238E27FC236}">
                  <a16:creationId xmlns:a16="http://schemas.microsoft.com/office/drawing/2014/main" id="{97A4FDA2-60CD-6C77-4920-7CE283F828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316539"/>
              <a:ext cx="225425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83" name="Rectangle 83">
              <a:extLst>
                <a:ext uri="{FF2B5EF4-FFF2-40B4-BE49-F238E27FC236}">
                  <a16:creationId xmlns:a16="http://schemas.microsoft.com/office/drawing/2014/main" id="{BAD21D5D-0B06-25FF-56F7-EE980429E2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07682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84" name="Rectangle 84">
              <a:extLst>
                <a:ext uri="{FF2B5EF4-FFF2-40B4-BE49-F238E27FC236}">
                  <a16:creationId xmlns:a16="http://schemas.microsoft.com/office/drawing/2014/main" id="{E8638106-A164-C4B9-F6BD-BF62A96616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19747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85" name="Rectangle 85">
              <a:extLst>
                <a:ext uri="{FF2B5EF4-FFF2-40B4-BE49-F238E27FC236}">
                  <a16:creationId xmlns:a16="http://schemas.microsoft.com/office/drawing/2014/main" id="{290C2346-4339-E443-7292-E4D46E2DC4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316539"/>
              <a:ext cx="74613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086" name="Group 1085">
            <a:extLst>
              <a:ext uri="{FF2B5EF4-FFF2-40B4-BE49-F238E27FC236}">
                <a16:creationId xmlns:a16="http://schemas.microsoft.com/office/drawing/2014/main" id="{55A372FC-2C27-8A9F-7921-14CE6AE19B91}"/>
              </a:ext>
            </a:extLst>
          </p:cNvPr>
          <p:cNvGrpSpPr>
            <a:grpSpLocks noChangeAspect="1"/>
          </p:cNvGrpSpPr>
          <p:nvPr/>
        </p:nvGrpSpPr>
        <p:grpSpPr>
          <a:xfrm>
            <a:off x="598587" y="2445674"/>
            <a:ext cx="236623" cy="216000"/>
            <a:chOff x="3398838" y="5076826"/>
            <a:chExt cx="346075" cy="315913"/>
          </a:xfrm>
        </p:grpSpPr>
        <p:sp>
          <p:nvSpPr>
            <p:cNvPr id="1113" name="Rectangle 80">
              <a:extLst>
                <a:ext uri="{FF2B5EF4-FFF2-40B4-BE49-F238E27FC236}">
                  <a16:creationId xmlns:a16="http://schemas.microsoft.com/office/drawing/2014/main" id="{6808D26E-3777-FF20-6A52-BD702D80A7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07682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62" name="Rectangle 81">
              <a:extLst>
                <a:ext uri="{FF2B5EF4-FFF2-40B4-BE49-F238E27FC236}">
                  <a16:creationId xmlns:a16="http://schemas.microsoft.com/office/drawing/2014/main" id="{911E8AF6-BFDB-EBC6-47B8-D3D05C1AB7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19747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77" name="Rectangle 82">
              <a:extLst>
                <a:ext uri="{FF2B5EF4-FFF2-40B4-BE49-F238E27FC236}">
                  <a16:creationId xmlns:a16="http://schemas.microsoft.com/office/drawing/2014/main" id="{D50BEDB2-836D-E83A-D14F-27FAAAA454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316539"/>
              <a:ext cx="225425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78" name="Rectangle 83">
              <a:extLst>
                <a:ext uri="{FF2B5EF4-FFF2-40B4-BE49-F238E27FC236}">
                  <a16:creationId xmlns:a16="http://schemas.microsoft.com/office/drawing/2014/main" id="{1A07891B-291A-7070-227C-CF989494C2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07682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79" name="Rectangle 84">
              <a:extLst>
                <a:ext uri="{FF2B5EF4-FFF2-40B4-BE49-F238E27FC236}">
                  <a16:creationId xmlns:a16="http://schemas.microsoft.com/office/drawing/2014/main" id="{0E5BEBBA-F14C-56DC-1686-279DE80ED2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19747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80" name="Rectangle 85">
              <a:extLst>
                <a:ext uri="{FF2B5EF4-FFF2-40B4-BE49-F238E27FC236}">
                  <a16:creationId xmlns:a16="http://schemas.microsoft.com/office/drawing/2014/main" id="{FFE6244F-26BD-E69C-7221-7E73A7337E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316539"/>
              <a:ext cx="74613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181" name="Group 1180">
            <a:extLst>
              <a:ext uri="{FF2B5EF4-FFF2-40B4-BE49-F238E27FC236}">
                <a16:creationId xmlns:a16="http://schemas.microsoft.com/office/drawing/2014/main" id="{C652B9AD-7FE3-2A56-953C-C705357AEA00}"/>
              </a:ext>
            </a:extLst>
          </p:cNvPr>
          <p:cNvGrpSpPr>
            <a:grpSpLocks noChangeAspect="1"/>
          </p:cNvGrpSpPr>
          <p:nvPr/>
        </p:nvGrpSpPr>
        <p:grpSpPr>
          <a:xfrm>
            <a:off x="608408" y="3112706"/>
            <a:ext cx="236623" cy="216000"/>
            <a:chOff x="3398838" y="5076826"/>
            <a:chExt cx="346075" cy="315913"/>
          </a:xfrm>
        </p:grpSpPr>
        <p:sp>
          <p:nvSpPr>
            <p:cNvPr id="1182" name="Rectangle 80">
              <a:extLst>
                <a:ext uri="{FF2B5EF4-FFF2-40B4-BE49-F238E27FC236}">
                  <a16:creationId xmlns:a16="http://schemas.microsoft.com/office/drawing/2014/main" id="{B118B80F-D9C2-FC11-1917-FDE36C7827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07682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83" name="Rectangle 81">
              <a:extLst>
                <a:ext uri="{FF2B5EF4-FFF2-40B4-BE49-F238E27FC236}">
                  <a16:creationId xmlns:a16="http://schemas.microsoft.com/office/drawing/2014/main" id="{DA69FD9E-B0FB-00A0-A988-28962728E4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19747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84" name="Rectangle 82">
              <a:extLst>
                <a:ext uri="{FF2B5EF4-FFF2-40B4-BE49-F238E27FC236}">
                  <a16:creationId xmlns:a16="http://schemas.microsoft.com/office/drawing/2014/main" id="{D404E65C-42C7-FD6E-63B2-950D8B0209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316539"/>
              <a:ext cx="225425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85" name="Rectangle 83">
              <a:extLst>
                <a:ext uri="{FF2B5EF4-FFF2-40B4-BE49-F238E27FC236}">
                  <a16:creationId xmlns:a16="http://schemas.microsoft.com/office/drawing/2014/main" id="{9AE23D91-2349-7D92-FC1B-E5E5B3F2A5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07682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86" name="Rectangle 84">
              <a:extLst>
                <a:ext uri="{FF2B5EF4-FFF2-40B4-BE49-F238E27FC236}">
                  <a16:creationId xmlns:a16="http://schemas.microsoft.com/office/drawing/2014/main" id="{45A023A7-172A-9A01-CF54-EB28187772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19747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87" name="Rectangle 85">
              <a:extLst>
                <a:ext uri="{FF2B5EF4-FFF2-40B4-BE49-F238E27FC236}">
                  <a16:creationId xmlns:a16="http://schemas.microsoft.com/office/drawing/2014/main" id="{06DEC82A-B9B6-8C96-7019-DACBBE31C6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316539"/>
              <a:ext cx="74613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188" name="Group 1187">
            <a:extLst>
              <a:ext uri="{FF2B5EF4-FFF2-40B4-BE49-F238E27FC236}">
                <a16:creationId xmlns:a16="http://schemas.microsoft.com/office/drawing/2014/main" id="{F3A9F2A4-0B66-95FE-3D0C-7B1FD24DFF41}"/>
              </a:ext>
            </a:extLst>
          </p:cNvPr>
          <p:cNvGrpSpPr>
            <a:grpSpLocks noChangeAspect="1"/>
          </p:cNvGrpSpPr>
          <p:nvPr/>
        </p:nvGrpSpPr>
        <p:grpSpPr>
          <a:xfrm>
            <a:off x="608408" y="3639075"/>
            <a:ext cx="236623" cy="216000"/>
            <a:chOff x="3398838" y="5076826"/>
            <a:chExt cx="346075" cy="315913"/>
          </a:xfrm>
        </p:grpSpPr>
        <p:sp>
          <p:nvSpPr>
            <p:cNvPr id="1189" name="Rectangle 80">
              <a:extLst>
                <a:ext uri="{FF2B5EF4-FFF2-40B4-BE49-F238E27FC236}">
                  <a16:creationId xmlns:a16="http://schemas.microsoft.com/office/drawing/2014/main" id="{CA1B606E-FA18-F6DE-166A-6976E4A45A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07682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90" name="Rectangle 81">
              <a:extLst>
                <a:ext uri="{FF2B5EF4-FFF2-40B4-BE49-F238E27FC236}">
                  <a16:creationId xmlns:a16="http://schemas.microsoft.com/office/drawing/2014/main" id="{758E02FB-38F7-CD69-358B-B2DD8425F0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19747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91" name="Rectangle 82">
              <a:extLst>
                <a:ext uri="{FF2B5EF4-FFF2-40B4-BE49-F238E27FC236}">
                  <a16:creationId xmlns:a16="http://schemas.microsoft.com/office/drawing/2014/main" id="{3F9F6FEE-0CC7-62D2-C945-63BAC2CDF4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316539"/>
              <a:ext cx="225425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92" name="Rectangle 83">
              <a:extLst>
                <a:ext uri="{FF2B5EF4-FFF2-40B4-BE49-F238E27FC236}">
                  <a16:creationId xmlns:a16="http://schemas.microsoft.com/office/drawing/2014/main" id="{EAE88D29-78DA-0615-9E94-486F1AB0C2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07682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93" name="Rectangle 84">
              <a:extLst>
                <a:ext uri="{FF2B5EF4-FFF2-40B4-BE49-F238E27FC236}">
                  <a16:creationId xmlns:a16="http://schemas.microsoft.com/office/drawing/2014/main" id="{C91AB7BF-DDB6-1C2C-855E-3C32746E5A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19747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94" name="Rectangle 85">
              <a:extLst>
                <a:ext uri="{FF2B5EF4-FFF2-40B4-BE49-F238E27FC236}">
                  <a16:creationId xmlns:a16="http://schemas.microsoft.com/office/drawing/2014/main" id="{12A8EEFE-68F8-F4FA-3E8F-C28243813F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316539"/>
              <a:ext cx="74613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195" name="Group 1194">
            <a:extLst>
              <a:ext uri="{FF2B5EF4-FFF2-40B4-BE49-F238E27FC236}">
                <a16:creationId xmlns:a16="http://schemas.microsoft.com/office/drawing/2014/main" id="{4AEBB3E7-40FE-FE07-AF88-4CDD812C5A62}"/>
              </a:ext>
            </a:extLst>
          </p:cNvPr>
          <p:cNvGrpSpPr>
            <a:grpSpLocks noChangeAspect="1"/>
          </p:cNvGrpSpPr>
          <p:nvPr/>
        </p:nvGrpSpPr>
        <p:grpSpPr>
          <a:xfrm>
            <a:off x="608408" y="4154258"/>
            <a:ext cx="236623" cy="216000"/>
            <a:chOff x="3398838" y="5076826"/>
            <a:chExt cx="346075" cy="315913"/>
          </a:xfrm>
        </p:grpSpPr>
        <p:sp>
          <p:nvSpPr>
            <p:cNvPr id="1196" name="Rectangle 80">
              <a:extLst>
                <a:ext uri="{FF2B5EF4-FFF2-40B4-BE49-F238E27FC236}">
                  <a16:creationId xmlns:a16="http://schemas.microsoft.com/office/drawing/2014/main" id="{C1E9F9D6-5EB6-1BA1-22F1-83B9CF7582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07682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97" name="Rectangle 81">
              <a:extLst>
                <a:ext uri="{FF2B5EF4-FFF2-40B4-BE49-F238E27FC236}">
                  <a16:creationId xmlns:a16="http://schemas.microsoft.com/office/drawing/2014/main" id="{82C41E4B-61B2-3EA9-1029-6179A5F30E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19747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98" name="Rectangle 82">
              <a:extLst>
                <a:ext uri="{FF2B5EF4-FFF2-40B4-BE49-F238E27FC236}">
                  <a16:creationId xmlns:a16="http://schemas.microsoft.com/office/drawing/2014/main" id="{10C34FAE-DDB4-AAB9-6BED-2C628EFF1E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316539"/>
              <a:ext cx="225425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99" name="Rectangle 83">
              <a:extLst>
                <a:ext uri="{FF2B5EF4-FFF2-40B4-BE49-F238E27FC236}">
                  <a16:creationId xmlns:a16="http://schemas.microsoft.com/office/drawing/2014/main" id="{E96CC382-1AA3-BA87-CAB3-253FF1284C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07682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00" name="Rectangle 84">
              <a:extLst>
                <a:ext uri="{FF2B5EF4-FFF2-40B4-BE49-F238E27FC236}">
                  <a16:creationId xmlns:a16="http://schemas.microsoft.com/office/drawing/2014/main" id="{FE3897F9-2B1C-F5DE-C0FC-C06D8A4D11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19747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01" name="Rectangle 85">
              <a:extLst>
                <a:ext uri="{FF2B5EF4-FFF2-40B4-BE49-F238E27FC236}">
                  <a16:creationId xmlns:a16="http://schemas.microsoft.com/office/drawing/2014/main" id="{297342CF-E950-283A-F496-8C0902D9A9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316539"/>
              <a:ext cx="74613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202" name="Group 1201">
            <a:extLst>
              <a:ext uri="{FF2B5EF4-FFF2-40B4-BE49-F238E27FC236}">
                <a16:creationId xmlns:a16="http://schemas.microsoft.com/office/drawing/2014/main" id="{A2069EC5-7226-8217-2ECE-ABFF3890BB93}"/>
              </a:ext>
            </a:extLst>
          </p:cNvPr>
          <p:cNvGrpSpPr>
            <a:grpSpLocks noChangeAspect="1"/>
          </p:cNvGrpSpPr>
          <p:nvPr/>
        </p:nvGrpSpPr>
        <p:grpSpPr>
          <a:xfrm>
            <a:off x="608408" y="4826736"/>
            <a:ext cx="236623" cy="216000"/>
            <a:chOff x="3398838" y="5076826"/>
            <a:chExt cx="346075" cy="315913"/>
          </a:xfrm>
        </p:grpSpPr>
        <p:sp>
          <p:nvSpPr>
            <p:cNvPr id="1203" name="Rectangle 80">
              <a:extLst>
                <a:ext uri="{FF2B5EF4-FFF2-40B4-BE49-F238E27FC236}">
                  <a16:creationId xmlns:a16="http://schemas.microsoft.com/office/drawing/2014/main" id="{5C578A2C-65C7-90E7-7808-C7C99ACD27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07682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04" name="Rectangle 81">
              <a:extLst>
                <a:ext uri="{FF2B5EF4-FFF2-40B4-BE49-F238E27FC236}">
                  <a16:creationId xmlns:a16="http://schemas.microsoft.com/office/drawing/2014/main" id="{AD3C084C-DA0F-ACCC-3CDC-B8D14288D9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19747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05" name="Rectangle 82">
              <a:extLst>
                <a:ext uri="{FF2B5EF4-FFF2-40B4-BE49-F238E27FC236}">
                  <a16:creationId xmlns:a16="http://schemas.microsoft.com/office/drawing/2014/main" id="{3025FEB5-9D64-A93B-2140-87D692A48C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316539"/>
              <a:ext cx="225425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06" name="Rectangle 83">
              <a:extLst>
                <a:ext uri="{FF2B5EF4-FFF2-40B4-BE49-F238E27FC236}">
                  <a16:creationId xmlns:a16="http://schemas.microsoft.com/office/drawing/2014/main" id="{CAD0B409-0E30-1067-2227-E0761F595C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07682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07" name="Rectangle 84">
              <a:extLst>
                <a:ext uri="{FF2B5EF4-FFF2-40B4-BE49-F238E27FC236}">
                  <a16:creationId xmlns:a16="http://schemas.microsoft.com/office/drawing/2014/main" id="{3350FE16-15DD-7FC5-CF00-EA3064ED90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19747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08" name="Rectangle 85">
              <a:extLst>
                <a:ext uri="{FF2B5EF4-FFF2-40B4-BE49-F238E27FC236}">
                  <a16:creationId xmlns:a16="http://schemas.microsoft.com/office/drawing/2014/main" id="{DB3C6AAD-385A-8C4F-499F-EF353278CC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316539"/>
              <a:ext cx="74613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226" name="TextBox 1225">
            <a:extLst>
              <a:ext uri="{FF2B5EF4-FFF2-40B4-BE49-F238E27FC236}">
                <a16:creationId xmlns:a16="http://schemas.microsoft.com/office/drawing/2014/main" id="{736A7DDC-8CBC-5A8B-4F30-5AB5CE646E68}"/>
              </a:ext>
            </a:extLst>
          </p:cNvPr>
          <p:cNvSpPr txBox="1"/>
          <p:nvPr/>
        </p:nvSpPr>
        <p:spPr>
          <a:xfrm>
            <a:off x="383220" y="2364941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Window2.java</a:t>
            </a:r>
          </a:p>
        </p:txBody>
      </p:sp>
      <p:sp>
        <p:nvSpPr>
          <p:cNvPr id="1227" name="TextBox 1226">
            <a:extLst>
              <a:ext uri="{FF2B5EF4-FFF2-40B4-BE49-F238E27FC236}">
                <a16:creationId xmlns:a16="http://schemas.microsoft.com/office/drawing/2014/main" id="{E61DD0FC-9B35-A378-2A78-AB6CCFED9328}"/>
              </a:ext>
            </a:extLst>
          </p:cNvPr>
          <p:cNvSpPr txBox="1"/>
          <p:nvPr/>
        </p:nvSpPr>
        <p:spPr>
          <a:xfrm>
            <a:off x="383220" y="527795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Main.java</a:t>
            </a:r>
          </a:p>
        </p:txBody>
      </p:sp>
      <p:sp>
        <p:nvSpPr>
          <p:cNvPr id="1228" name="TextBox 1227">
            <a:extLst>
              <a:ext uri="{FF2B5EF4-FFF2-40B4-BE49-F238E27FC236}">
                <a16:creationId xmlns:a16="http://schemas.microsoft.com/office/drawing/2014/main" id="{B28FE7A6-3AC8-E88D-BC48-9EA6B01139ED}"/>
              </a:ext>
            </a:extLst>
          </p:cNvPr>
          <p:cNvSpPr txBox="1"/>
          <p:nvPr/>
        </p:nvSpPr>
        <p:spPr>
          <a:xfrm>
            <a:off x="383220" y="579893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Output</a:t>
            </a:r>
          </a:p>
        </p:txBody>
      </p:sp>
      <p:sp>
        <p:nvSpPr>
          <p:cNvPr id="1229" name="TextBox 1228">
            <a:extLst>
              <a:ext uri="{FF2B5EF4-FFF2-40B4-BE49-F238E27FC236}">
                <a16:creationId xmlns:a16="http://schemas.microsoft.com/office/drawing/2014/main" id="{A60D1738-8C36-7CBD-48D9-A5C43ADF88AD}"/>
              </a:ext>
            </a:extLst>
          </p:cNvPr>
          <p:cNvSpPr txBox="1"/>
          <p:nvPr/>
        </p:nvSpPr>
        <p:spPr>
          <a:xfrm>
            <a:off x="383220" y="3039980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Window3.java</a:t>
            </a:r>
          </a:p>
        </p:txBody>
      </p:sp>
      <p:sp>
        <p:nvSpPr>
          <p:cNvPr id="1230" name="TextBox 1229">
            <a:extLst>
              <a:ext uri="{FF2B5EF4-FFF2-40B4-BE49-F238E27FC236}">
                <a16:creationId xmlns:a16="http://schemas.microsoft.com/office/drawing/2014/main" id="{9690EA10-8945-FBCA-2774-0B3E5D06BB13}"/>
              </a:ext>
            </a:extLst>
          </p:cNvPr>
          <p:cNvSpPr txBox="1"/>
          <p:nvPr/>
        </p:nvSpPr>
        <p:spPr>
          <a:xfrm>
            <a:off x="383220" y="3560958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Window4.java</a:t>
            </a:r>
          </a:p>
        </p:txBody>
      </p:sp>
      <p:sp>
        <p:nvSpPr>
          <p:cNvPr id="1231" name="TextBox 1230">
            <a:extLst>
              <a:ext uri="{FF2B5EF4-FFF2-40B4-BE49-F238E27FC236}">
                <a16:creationId xmlns:a16="http://schemas.microsoft.com/office/drawing/2014/main" id="{DFB6830C-B7C2-02DD-4DE4-C8F57C3333C5}"/>
              </a:ext>
            </a:extLst>
          </p:cNvPr>
          <p:cNvSpPr txBox="1"/>
          <p:nvPr/>
        </p:nvSpPr>
        <p:spPr>
          <a:xfrm>
            <a:off x="383220" y="4081936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Window5.java</a:t>
            </a:r>
          </a:p>
        </p:txBody>
      </p:sp>
      <p:sp>
        <p:nvSpPr>
          <p:cNvPr id="1232" name="TextBox 1231">
            <a:extLst>
              <a:ext uri="{FF2B5EF4-FFF2-40B4-BE49-F238E27FC236}">
                <a16:creationId xmlns:a16="http://schemas.microsoft.com/office/drawing/2014/main" id="{3FAE90FD-1FA8-C65E-42F2-A2062974ACAB}"/>
              </a:ext>
            </a:extLst>
          </p:cNvPr>
          <p:cNvSpPr txBox="1"/>
          <p:nvPr/>
        </p:nvSpPr>
        <p:spPr>
          <a:xfrm>
            <a:off x="383220" y="475697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Window6.java</a:t>
            </a:r>
          </a:p>
        </p:txBody>
      </p:sp>
      <p:grpSp>
        <p:nvGrpSpPr>
          <p:cNvPr id="1233" name="Group 1232">
            <a:extLst>
              <a:ext uri="{FF2B5EF4-FFF2-40B4-BE49-F238E27FC236}">
                <a16:creationId xmlns:a16="http://schemas.microsoft.com/office/drawing/2014/main" id="{18C21C9C-FEBC-3D81-F301-DF3CA3EB12A7}"/>
              </a:ext>
            </a:extLst>
          </p:cNvPr>
          <p:cNvGrpSpPr/>
          <p:nvPr/>
        </p:nvGrpSpPr>
        <p:grpSpPr>
          <a:xfrm>
            <a:off x="591710" y="6383467"/>
            <a:ext cx="225423" cy="260013"/>
            <a:chOff x="5581651" y="2895601"/>
            <a:chExt cx="300038" cy="346076"/>
          </a:xfrm>
        </p:grpSpPr>
        <p:sp>
          <p:nvSpPr>
            <p:cNvPr id="1234" name="Oval 187">
              <a:extLst>
                <a:ext uri="{FF2B5EF4-FFF2-40B4-BE49-F238E27FC236}">
                  <a16:creationId xmlns:a16="http://schemas.microsoft.com/office/drawing/2014/main" id="{A714DDCC-E7B8-2B4E-B72B-7ECAA9EB1F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9751" y="3014664"/>
              <a:ext cx="225425" cy="227013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35" name="Oval 188">
              <a:extLst>
                <a:ext uri="{FF2B5EF4-FFF2-40B4-BE49-F238E27FC236}">
                  <a16:creationId xmlns:a16="http://schemas.microsoft.com/office/drawing/2014/main" id="{07583E32-76F4-1521-7D25-73300CB4E9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2301" y="3098801"/>
              <a:ext cx="58738" cy="58738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36" name="Oval 189">
              <a:extLst>
                <a:ext uri="{FF2B5EF4-FFF2-40B4-BE49-F238E27FC236}">
                  <a16:creationId xmlns:a16="http://schemas.microsoft.com/office/drawing/2014/main" id="{B142546C-B131-EE70-659A-52AD2D0D31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4526" y="3121026"/>
              <a:ext cx="14288" cy="14288"/>
            </a:xfrm>
            <a:prstGeom prst="ellipse">
              <a:avLst/>
            </a:prstGeom>
            <a:noFill/>
            <a:ln w="14288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37" name="Freeform 190">
              <a:extLst>
                <a:ext uri="{FF2B5EF4-FFF2-40B4-BE49-F238E27FC236}">
                  <a16:creationId xmlns:a16="http://schemas.microsoft.com/office/drawing/2014/main" id="{4D19F80E-7AC7-9F63-FF31-417B7754E02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2463" y="3063876"/>
              <a:ext cx="63500" cy="65088"/>
            </a:xfrm>
            <a:custGeom>
              <a:avLst/>
              <a:gdLst>
                <a:gd name="T0" fmla="*/ 0 w 17"/>
                <a:gd name="T1" fmla="*/ 0 h 17"/>
                <a:gd name="T2" fmla="*/ 17 w 17"/>
                <a:gd name="T3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0" y="0"/>
                  </a:moveTo>
                  <a:cubicBezTo>
                    <a:pt x="10" y="0"/>
                    <a:pt x="17" y="7"/>
                    <a:pt x="17" y="1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dirty="0"/>
            </a:p>
          </p:txBody>
        </p:sp>
        <p:sp>
          <p:nvSpPr>
            <p:cNvPr id="1238" name="Freeform 191">
              <a:extLst>
                <a:ext uri="{FF2B5EF4-FFF2-40B4-BE49-F238E27FC236}">
                  <a16:creationId xmlns:a16="http://schemas.microsoft.com/office/drawing/2014/main" id="{E6C18C70-2F9C-1140-DC30-AFFF593F9EFB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7376" y="3128964"/>
              <a:ext cx="65088" cy="63500"/>
            </a:xfrm>
            <a:custGeom>
              <a:avLst/>
              <a:gdLst>
                <a:gd name="T0" fmla="*/ 17 w 17"/>
                <a:gd name="T1" fmla="*/ 17 h 17"/>
                <a:gd name="T2" fmla="*/ 0 w 17"/>
                <a:gd name="T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17" y="17"/>
                  </a:moveTo>
                  <a:cubicBezTo>
                    <a:pt x="7" y="17"/>
                    <a:pt x="0" y="1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39" name="Freeform 192">
              <a:extLst>
                <a:ext uri="{FF2B5EF4-FFF2-40B4-BE49-F238E27FC236}">
                  <a16:creationId xmlns:a16="http://schemas.microsoft.com/office/drawing/2014/main" id="{A1EFC883-99BB-B6EA-41AF-D6A1CB47CF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581651" y="2895601"/>
              <a:ext cx="300038" cy="179388"/>
            </a:xfrm>
            <a:custGeom>
              <a:avLst/>
              <a:gdLst>
                <a:gd name="T0" fmla="*/ 67 w 80"/>
                <a:gd name="T1" fmla="*/ 48 h 48"/>
                <a:gd name="T2" fmla="*/ 68 w 80"/>
                <a:gd name="T3" fmla="*/ 18 h 48"/>
                <a:gd name="T4" fmla="*/ 56 w 80"/>
                <a:gd name="T5" fmla="*/ 26 h 48"/>
                <a:gd name="T6" fmla="*/ 48 w 80"/>
                <a:gd name="T7" fmla="*/ 0 h 48"/>
                <a:gd name="T8" fmla="*/ 28 w 80"/>
                <a:gd name="T9" fmla="*/ 26 h 48"/>
                <a:gd name="T10" fmla="*/ 12 w 80"/>
                <a:gd name="T11" fmla="*/ 18 h 48"/>
                <a:gd name="T12" fmla="*/ 13 w 80"/>
                <a:gd name="T13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48">
                  <a:moveTo>
                    <a:pt x="67" y="48"/>
                  </a:moveTo>
                  <a:cubicBezTo>
                    <a:pt x="80" y="38"/>
                    <a:pt x="68" y="18"/>
                    <a:pt x="68" y="18"/>
                  </a:cubicBezTo>
                  <a:cubicBezTo>
                    <a:pt x="68" y="18"/>
                    <a:pt x="60" y="26"/>
                    <a:pt x="56" y="26"/>
                  </a:cubicBezTo>
                  <a:cubicBezTo>
                    <a:pt x="56" y="10"/>
                    <a:pt x="44" y="18"/>
                    <a:pt x="48" y="0"/>
                  </a:cubicBezTo>
                  <a:cubicBezTo>
                    <a:pt x="31" y="3"/>
                    <a:pt x="24" y="10"/>
                    <a:pt x="28" y="26"/>
                  </a:cubicBezTo>
                  <a:cubicBezTo>
                    <a:pt x="20" y="26"/>
                    <a:pt x="12" y="18"/>
                    <a:pt x="12" y="18"/>
                  </a:cubicBezTo>
                  <a:cubicBezTo>
                    <a:pt x="12" y="18"/>
                    <a:pt x="0" y="34"/>
                    <a:pt x="13" y="4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240" name="TextBox 1239">
            <a:extLst>
              <a:ext uri="{FF2B5EF4-FFF2-40B4-BE49-F238E27FC236}">
                <a16:creationId xmlns:a16="http://schemas.microsoft.com/office/drawing/2014/main" id="{A18DEE58-5513-D86A-F86D-BAD2A00112BC}"/>
              </a:ext>
            </a:extLst>
          </p:cNvPr>
          <p:cNvSpPr txBox="1"/>
          <p:nvPr/>
        </p:nvSpPr>
        <p:spPr>
          <a:xfrm>
            <a:off x="369571" y="6322056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Youtube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23053F9-DD3A-4036-D748-772535B84195}"/>
              </a:ext>
            </a:extLst>
          </p:cNvPr>
          <p:cNvSpPr txBox="1"/>
          <p:nvPr/>
        </p:nvSpPr>
        <p:spPr>
          <a:xfrm>
            <a:off x="8195462" y="2215969"/>
            <a:ext cx="33154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+mj-lt"/>
              </a:rPr>
              <a:t>- </a:t>
            </a:r>
            <a:r>
              <a:rPr lang="th-TH" sz="1600" b="1" dirty="0">
                <a:solidFill>
                  <a:schemeClr val="bg1"/>
                </a:solidFill>
                <a:latin typeface="+mj-lt"/>
              </a:rPr>
              <a:t>แสดงผลของ </a:t>
            </a:r>
            <a:r>
              <a:rPr lang="en-US" sz="1600" b="1" dirty="0">
                <a:solidFill>
                  <a:schemeClr val="bg1"/>
                </a:solidFill>
                <a:latin typeface="+mj-lt"/>
              </a:rPr>
              <a:t>Window1 </a:t>
            </a:r>
            <a:r>
              <a:rPr lang="th-TH" sz="1600" b="1" dirty="0">
                <a:solidFill>
                  <a:schemeClr val="bg1"/>
                </a:solidFill>
                <a:latin typeface="+mj-lt"/>
              </a:rPr>
              <a:t>ก็คือวิธีการทำผัดไทย โดยจะเชื่อมต่อกับ </a:t>
            </a:r>
            <a:r>
              <a:rPr lang="en-US" sz="1600" b="1" dirty="0">
                <a:solidFill>
                  <a:schemeClr val="bg1"/>
                </a:solidFill>
                <a:latin typeface="+mj-lt"/>
              </a:rPr>
              <a:t>mybutton </a:t>
            </a:r>
            <a:r>
              <a:rPr lang="th-TH" sz="1600" b="1" dirty="0">
                <a:solidFill>
                  <a:schemeClr val="bg1"/>
                </a:solidFill>
                <a:latin typeface="+mj-lt"/>
              </a:rPr>
              <a:t>อันแรก</a:t>
            </a:r>
            <a:endParaRPr lang="en-US" sz="16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4" name="Picture 3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E60796BE-3B89-33D8-4D07-D545C47B8A1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5788" y="3540721"/>
            <a:ext cx="3176177" cy="2255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3506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355AC3A1-175C-0DC3-DBAF-F626A9F3780A}"/>
              </a:ext>
            </a:extLst>
          </p:cNvPr>
          <p:cNvSpPr txBox="1"/>
          <p:nvPr/>
        </p:nvSpPr>
        <p:spPr>
          <a:xfrm>
            <a:off x="3563510" y="135999"/>
            <a:ext cx="393838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Window2.java</a:t>
            </a:r>
            <a:endParaRPr lang="en-US" sz="44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642CB68-7691-44D5-88F4-20E83F6DA0D7}"/>
              </a:ext>
            </a:extLst>
          </p:cNvPr>
          <p:cNvSpPr/>
          <p:nvPr/>
        </p:nvSpPr>
        <p:spPr>
          <a:xfrm>
            <a:off x="0" y="0"/>
            <a:ext cx="3063240" cy="6858000"/>
          </a:xfrm>
          <a:prstGeom prst="rect">
            <a:avLst/>
          </a:prstGeom>
          <a:solidFill>
            <a:srgbClr val="191414"/>
          </a:solidFill>
          <a:ln>
            <a:noFill/>
          </a:ln>
          <a:effectLst>
            <a:outerShdw blurRad="50800" dist="38100" algn="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3" name="Rectangle: Single Corner Rounded 52">
            <a:extLst>
              <a:ext uri="{FF2B5EF4-FFF2-40B4-BE49-F238E27FC236}">
                <a16:creationId xmlns:a16="http://schemas.microsoft.com/office/drawing/2014/main" id="{5BE43F74-9C87-66AE-9F3E-0B77D17F00DC}"/>
              </a:ext>
            </a:extLst>
          </p:cNvPr>
          <p:cNvSpPr/>
          <p:nvPr/>
        </p:nvSpPr>
        <p:spPr>
          <a:xfrm rot="5400000">
            <a:off x="966486" y="-966488"/>
            <a:ext cx="1145894" cy="3078870"/>
          </a:xfrm>
          <a:prstGeom prst="round1Rect">
            <a:avLst/>
          </a:prstGeom>
          <a:solidFill>
            <a:srgbClr val="0C0D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BC3BD41-718C-AB2D-2DD8-FAB68B0EDD99}"/>
              </a:ext>
            </a:extLst>
          </p:cNvPr>
          <p:cNvSpPr txBox="1"/>
          <p:nvPr/>
        </p:nvSpPr>
        <p:spPr>
          <a:xfrm>
            <a:off x="381103" y="388280"/>
            <a:ext cx="2316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Thai Cooking Guide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D46B618-2CF9-7941-4EA2-0BAE302EE4DF}"/>
              </a:ext>
            </a:extLst>
          </p:cNvPr>
          <p:cNvSpPr txBox="1"/>
          <p:nvPr/>
        </p:nvSpPr>
        <p:spPr>
          <a:xfrm>
            <a:off x="383220" y="2364941"/>
            <a:ext cx="2296800" cy="366917"/>
          </a:xfrm>
          <a:prstGeom prst="roundRect">
            <a:avLst/>
          </a:prstGeom>
          <a:gradFill>
            <a:gsLst>
              <a:gs pos="0">
                <a:schemeClr val="bg1">
                  <a:lumMod val="50000"/>
                  <a:alpha val="45000"/>
                </a:schemeClr>
              </a:gs>
              <a:gs pos="100000">
                <a:srgbClr val="191414">
                  <a:alpha val="25000"/>
                </a:srgbClr>
              </a:gs>
            </a:gsLst>
            <a:lin ang="4200000" scaled="0"/>
          </a:gradFill>
        </p:spPr>
        <p:txBody>
          <a:bodyPr wrap="none" lIns="684000" rtlCol="0" anchor="ctr">
            <a:no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Window2.java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ED7F392-BD7D-2FFD-EA64-3D637936049E}"/>
              </a:ext>
            </a:extLst>
          </p:cNvPr>
          <p:cNvCxnSpPr>
            <a:cxnSpLocks/>
          </p:cNvCxnSpPr>
          <p:nvPr/>
        </p:nvCxnSpPr>
        <p:spPr>
          <a:xfrm>
            <a:off x="391668" y="2885919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39757C1F-F606-4DE6-AC74-7DF0EF74F9BC}"/>
              </a:ext>
            </a:extLst>
          </p:cNvPr>
          <p:cNvCxnSpPr>
            <a:cxnSpLocks/>
          </p:cNvCxnSpPr>
          <p:nvPr/>
        </p:nvCxnSpPr>
        <p:spPr>
          <a:xfrm>
            <a:off x="391668" y="4602914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: Top Corners Rounded 59">
            <a:extLst>
              <a:ext uri="{FF2B5EF4-FFF2-40B4-BE49-F238E27FC236}">
                <a16:creationId xmlns:a16="http://schemas.microsoft.com/office/drawing/2014/main" id="{A8B32FA7-9DD5-84FD-B013-2AC801BA3D78}"/>
              </a:ext>
            </a:extLst>
          </p:cNvPr>
          <p:cNvSpPr/>
          <p:nvPr/>
        </p:nvSpPr>
        <p:spPr>
          <a:xfrm>
            <a:off x="11079126" y="6308725"/>
            <a:ext cx="777912" cy="549275"/>
          </a:xfrm>
          <a:prstGeom prst="round2SameRect">
            <a:avLst/>
          </a:prstGeom>
          <a:solidFill>
            <a:srgbClr val="1DB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44" name="Straight Connector 1043">
            <a:extLst>
              <a:ext uri="{FF2B5EF4-FFF2-40B4-BE49-F238E27FC236}">
                <a16:creationId xmlns:a16="http://schemas.microsoft.com/office/drawing/2014/main" id="{C89FD349-03DF-7969-4E20-94C89D32B59F}"/>
              </a:ext>
            </a:extLst>
          </p:cNvPr>
          <p:cNvCxnSpPr>
            <a:cxnSpLocks/>
          </p:cNvCxnSpPr>
          <p:nvPr/>
        </p:nvCxnSpPr>
        <p:spPr>
          <a:xfrm>
            <a:off x="3428683" y="6583362"/>
            <a:ext cx="7101840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5" name="Slide Number Placeholder 4">
            <a:extLst>
              <a:ext uri="{FF2B5EF4-FFF2-40B4-BE49-F238E27FC236}">
                <a16:creationId xmlns:a16="http://schemas.microsoft.com/office/drawing/2014/main" id="{5CA130BB-4BBB-5DA4-96B0-88C5D390A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74553" y="6400800"/>
            <a:ext cx="587058" cy="365125"/>
          </a:xfrm>
        </p:spPr>
        <p:txBody>
          <a:bodyPr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9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7D8155-ABD6-F7A4-7BD8-AE4C6523263F}"/>
              </a:ext>
            </a:extLst>
          </p:cNvPr>
          <p:cNvSpPr txBox="1"/>
          <p:nvPr/>
        </p:nvSpPr>
        <p:spPr>
          <a:xfrm>
            <a:off x="383220" y="132298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MyFrame.java</a:t>
            </a:r>
          </a:p>
        </p:txBody>
      </p:sp>
      <p:grpSp>
        <p:nvGrpSpPr>
          <p:cNvPr id="1048" name="Group 1047">
            <a:extLst>
              <a:ext uri="{FF2B5EF4-FFF2-40B4-BE49-F238E27FC236}">
                <a16:creationId xmlns:a16="http://schemas.microsoft.com/office/drawing/2014/main" id="{84FEDBCB-F5BF-06A6-6478-55A5CB93C7D5}"/>
              </a:ext>
            </a:extLst>
          </p:cNvPr>
          <p:cNvGrpSpPr>
            <a:grpSpLocks noChangeAspect="1"/>
          </p:cNvGrpSpPr>
          <p:nvPr/>
        </p:nvGrpSpPr>
        <p:grpSpPr>
          <a:xfrm>
            <a:off x="602808" y="1919421"/>
            <a:ext cx="236623" cy="216000"/>
            <a:chOff x="3398838" y="5076826"/>
            <a:chExt cx="346075" cy="315913"/>
          </a:xfrm>
        </p:grpSpPr>
        <p:sp>
          <p:nvSpPr>
            <p:cNvPr id="1049" name="Rectangle 80">
              <a:extLst>
                <a:ext uri="{FF2B5EF4-FFF2-40B4-BE49-F238E27FC236}">
                  <a16:creationId xmlns:a16="http://schemas.microsoft.com/office/drawing/2014/main" id="{446BDA79-9A35-3C64-4AEC-12C71631FD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07682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0" name="Rectangle 81">
              <a:extLst>
                <a:ext uri="{FF2B5EF4-FFF2-40B4-BE49-F238E27FC236}">
                  <a16:creationId xmlns:a16="http://schemas.microsoft.com/office/drawing/2014/main" id="{C7E7262C-BF95-F641-9DD5-2B9727973D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19747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1" name="Rectangle 82">
              <a:extLst>
                <a:ext uri="{FF2B5EF4-FFF2-40B4-BE49-F238E27FC236}">
                  <a16:creationId xmlns:a16="http://schemas.microsoft.com/office/drawing/2014/main" id="{A96942F4-9C7F-420F-F31F-807F4429AE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316539"/>
              <a:ext cx="225425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2" name="Rectangle 83">
              <a:extLst>
                <a:ext uri="{FF2B5EF4-FFF2-40B4-BE49-F238E27FC236}">
                  <a16:creationId xmlns:a16="http://schemas.microsoft.com/office/drawing/2014/main" id="{91024072-B3C9-6E65-1B86-F98B161295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07682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3" name="Rectangle 84">
              <a:extLst>
                <a:ext uri="{FF2B5EF4-FFF2-40B4-BE49-F238E27FC236}">
                  <a16:creationId xmlns:a16="http://schemas.microsoft.com/office/drawing/2014/main" id="{6D5AE946-F519-530D-3F1D-F726A68AA3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19747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4" name="Rectangle 85">
              <a:extLst>
                <a:ext uri="{FF2B5EF4-FFF2-40B4-BE49-F238E27FC236}">
                  <a16:creationId xmlns:a16="http://schemas.microsoft.com/office/drawing/2014/main" id="{6EF60173-55AC-8332-594E-A7CEF62B6C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316539"/>
              <a:ext cx="74613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036" name="Group 1035">
            <a:extLst>
              <a:ext uri="{FF2B5EF4-FFF2-40B4-BE49-F238E27FC236}">
                <a16:creationId xmlns:a16="http://schemas.microsoft.com/office/drawing/2014/main" id="{74F3A740-AD9E-F587-C3FF-956880489C46}"/>
              </a:ext>
            </a:extLst>
          </p:cNvPr>
          <p:cNvGrpSpPr/>
          <p:nvPr/>
        </p:nvGrpSpPr>
        <p:grpSpPr>
          <a:xfrm>
            <a:off x="591710" y="1393732"/>
            <a:ext cx="258819" cy="225423"/>
            <a:chOff x="7005638" y="3648076"/>
            <a:chExt cx="344488" cy="300038"/>
          </a:xfrm>
        </p:grpSpPr>
        <p:sp>
          <p:nvSpPr>
            <p:cNvPr id="1037" name="Freeform 90">
              <a:extLst>
                <a:ext uri="{FF2B5EF4-FFF2-40B4-BE49-F238E27FC236}">
                  <a16:creationId xmlns:a16="http://schemas.microsoft.com/office/drawing/2014/main" id="{78C37A5C-C91B-9044-27D6-8F391B845742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5638" y="3648076"/>
              <a:ext cx="344488" cy="269875"/>
            </a:xfrm>
            <a:custGeom>
              <a:avLst/>
              <a:gdLst>
                <a:gd name="T0" fmla="*/ 92 w 92"/>
                <a:gd name="T1" fmla="*/ 66 h 72"/>
                <a:gd name="T2" fmla="*/ 86 w 92"/>
                <a:gd name="T3" fmla="*/ 72 h 72"/>
                <a:gd name="T4" fmla="*/ 6 w 92"/>
                <a:gd name="T5" fmla="*/ 72 h 72"/>
                <a:gd name="T6" fmla="*/ 0 w 92"/>
                <a:gd name="T7" fmla="*/ 66 h 72"/>
                <a:gd name="T8" fmla="*/ 0 w 92"/>
                <a:gd name="T9" fmla="*/ 6 h 72"/>
                <a:gd name="T10" fmla="*/ 6 w 92"/>
                <a:gd name="T11" fmla="*/ 0 h 72"/>
                <a:gd name="T12" fmla="*/ 86 w 92"/>
                <a:gd name="T13" fmla="*/ 0 h 72"/>
                <a:gd name="T14" fmla="*/ 92 w 92"/>
                <a:gd name="T15" fmla="*/ 6 h 72"/>
                <a:gd name="T16" fmla="*/ 92 w 92"/>
                <a:gd name="T17" fmla="*/ 6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72">
                  <a:moveTo>
                    <a:pt x="92" y="66"/>
                  </a:moveTo>
                  <a:cubicBezTo>
                    <a:pt x="92" y="69"/>
                    <a:pt x="89" y="72"/>
                    <a:pt x="86" y="72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3" y="72"/>
                    <a:pt x="0" y="69"/>
                    <a:pt x="0" y="6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9" y="0"/>
                    <a:pt x="92" y="3"/>
                    <a:pt x="92" y="6"/>
                  </a:cubicBezTo>
                  <a:lnTo>
                    <a:pt x="92" y="66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38" name="Line 91">
              <a:extLst>
                <a:ext uri="{FF2B5EF4-FFF2-40B4-BE49-F238E27FC236}">
                  <a16:creationId xmlns:a16="http://schemas.microsoft.com/office/drawing/2014/main" id="{D85A1BE9-60DB-F019-DD69-44D7B439019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72313" y="3948113"/>
              <a:ext cx="2111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39" name="Line 92">
              <a:extLst>
                <a:ext uri="{FF2B5EF4-FFF2-40B4-BE49-F238E27FC236}">
                  <a16:creationId xmlns:a16="http://schemas.microsoft.com/office/drawing/2014/main" id="{E958D838-16E4-F50B-23BF-CD6D45A7578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78676" y="3917951"/>
              <a:ext cx="0" cy="30163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0" name="Oval 93">
              <a:extLst>
                <a:ext uri="{FF2B5EF4-FFF2-40B4-BE49-F238E27FC236}">
                  <a16:creationId xmlns:a16="http://schemas.microsoft.com/office/drawing/2014/main" id="{6959AF5A-8014-EB78-8EEA-A82DD80D00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0738" y="3881438"/>
              <a:ext cx="14288" cy="14288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1" name="Line 94">
              <a:extLst>
                <a:ext uri="{FF2B5EF4-FFF2-40B4-BE49-F238E27FC236}">
                  <a16:creationId xmlns:a16="http://schemas.microsoft.com/office/drawing/2014/main" id="{A5EAEB2C-1728-5B92-187E-D54C3F2551D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05638" y="3857626"/>
              <a:ext cx="344488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2" name="Freeform 95">
              <a:extLst>
                <a:ext uri="{FF2B5EF4-FFF2-40B4-BE49-F238E27FC236}">
                  <a16:creationId xmlns:a16="http://schemas.microsoft.com/office/drawing/2014/main" id="{7E997864-CC9D-D8DD-EE44-D04B09CB787A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0576" y="3703638"/>
              <a:ext cx="82550" cy="101600"/>
            </a:xfrm>
            <a:custGeom>
              <a:avLst/>
              <a:gdLst>
                <a:gd name="T0" fmla="*/ 0 w 52"/>
                <a:gd name="T1" fmla="*/ 0 h 64"/>
                <a:gd name="T2" fmla="*/ 0 w 52"/>
                <a:gd name="T3" fmla="*/ 64 h 64"/>
                <a:gd name="T4" fmla="*/ 52 w 52"/>
                <a:gd name="T5" fmla="*/ 33 h 64"/>
                <a:gd name="T6" fmla="*/ 0 w 52"/>
                <a:gd name="T7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64">
                  <a:moveTo>
                    <a:pt x="0" y="0"/>
                  </a:moveTo>
                  <a:lnTo>
                    <a:pt x="0" y="64"/>
                  </a:lnTo>
                  <a:lnTo>
                    <a:pt x="52" y="33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B529057-8E8F-C756-316D-3D36CCE9A37F}"/>
              </a:ext>
            </a:extLst>
          </p:cNvPr>
          <p:cNvSpPr txBox="1"/>
          <p:nvPr/>
        </p:nvSpPr>
        <p:spPr>
          <a:xfrm>
            <a:off x="383220" y="184396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Window1.java</a:t>
            </a:r>
          </a:p>
        </p:txBody>
      </p:sp>
      <p:pic>
        <p:nvPicPr>
          <p:cNvPr id="42" name="Graphic 41" descr="Badge Question Mark outline">
            <a:extLst>
              <a:ext uri="{FF2B5EF4-FFF2-40B4-BE49-F238E27FC236}">
                <a16:creationId xmlns:a16="http://schemas.microsoft.com/office/drawing/2014/main" id="{DD68F11D-563B-1F63-93AA-9187360DC0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4295" y="5319251"/>
            <a:ext cx="284321" cy="284321"/>
          </a:xfrm>
          <a:prstGeom prst="rect">
            <a:avLst/>
          </a:prstGeom>
        </p:spPr>
      </p:pic>
      <p:pic>
        <p:nvPicPr>
          <p:cNvPr id="43" name="Graphic 42" descr="Customer review outline">
            <a:extLst>
              <a:ext uri="{FF2B5EF4-FFF2-40B4-BE49-F238E27FC236}">
                <a16:creationId xmlns:a16="http://schemas.microsoft.com/office/drawing/2014/main" id="{80E702E3-1DFB-0E95-5E42-0E80B7ABD4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4294" y="5840231"/>
            <a:ext cx="284321" cy="284321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5678737D-70D1-21BB-5748-211EA80C3D64}"/>
              </a:ext>
            </a:extLst>
          </p:cNvPr>
          <p:cNvGrpSpPr>
            <a:grpSpLocks noChangeAspect="1"/>
          </p:cNvGrpSpPr>
          <p:nvPr/>
        </p:nvGrpSpPr>
        <p:grpSpPr>
          <a:xfrm>
            <a:off x="606988" y="2447277"/>
            <a:ext cx="236623" cy="216000"/>
            <a:chOff x="3398838" y="5076826"/>
            <a:chExt cx="346075" cy="315913"/>
          </a:xfrm>
        </p:grpSpPr>
        <p:sp>
          <p:nvSpPr>
            <p:cNvPr id="29" name="Rectangle 80">
              <a:extLst>
                <a:ext uri="{FF2B5EF4-FFF2-40B4-BE49-F238E27FC236}">
                  <a16:creationId xmlns:a16="http://schemas.microsoft.com/office/drawing/2014/main" id="{04D198F8-F18E-1890-0584-DC6DD0C068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07682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4" name="Rectangle 81">
              <a:extLst>
                <a:ext uri="{FF2B5EF4-FFF2-40B4-BE49-F238E27FC236}">
                  <a16:creationId xmlns:a16="http://schemas.microsoft.com/office/drawing/2014/main" id="{4234DFDB-77CA-8F52-018C-6DE9E00A91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19747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5" name="Rectangle 82">
              <a:extLst>
                <a:ext uri="{FF2B5EF4-FFF2-40B4-BE49-F238E27FC236}">
                  <a16:creationId xmlns:a16="http://schemas.microsoft.com/office/drawing/2014/main" id="{59EB3902-8512-315A-D1F0-D11B503F21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316539"/>
              <a:ext cx="225425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6" name="Rectangle 83">
              <a:extLst>
                <a:ext uri="{FF2B5EF4-FFF2-40B4-BE49-F238E27FC236}">
                  <a16:creationId xmlns:a16="http://schemas.microsoft.com/office/drawing/2014/main" id="{CBE709F9-9645-8BD7-8D97-B488CBADE0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07682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7" name="Rectangle 84">
              <a:extLst>
                <a:ext uri="{FF2B5EF4-FFF2-40B4-BE49-F238E27FC236}">
                  <a16:creationId xmlns:a16="http://schemas.microsoft.com/office/drawing/2014/main" id="{BB195772-264B-BB23-5AA4-0BAC3A821B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19747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8" name="Rectangle 85">
              <a:extLst>
                <a:ext uri="{FF2B5EF4-FFF2-40B4-BE49-F238E27FC236}">
                  <a16:creationId xmlns:a16="http://schemas.microsoft.com/office/drawing/2014/main" id="{C2EF7CDE-CFBF-E732-C066-DBBF843817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316539"/>
              <a:ext cx="74613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11F9C5C5-BE21-F1AA-10FD-9D4B71BE7C95}"/>
              </a:ext>
            </a:extLst>
          </p:cNvPr>
          <p:cNvSpPr/>
          <p:nvPr/>
        </p:nvSpPr>
        <p:spPr>
          <a:xfrm>
            <a:off x="3378976" y="997516"/>
            <a:ext cx="8382635" cy="5219133"/>
          </a:xfrm>
          <a:prstGeom prst="roundRect">
            <a:avLst>
              <a:gd name="adj" fmla="val 7408"/>
            </a:avLst>
          </a:prstGeom>
          <a:solidFill>
            <a:srgbClr val="0A0A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0" name="Heart 49">
            <a:extLst>
              <a:ext uri="{FF2B5EF4-FFF2-40B4-BE49-F238E27FC236}">
                <a16:creationId xmlns:a16="http://schemas.microsoft.com/office/drawing/2014/main" id="{198CA582-3C67-0847-88D9-736017D7C8CE}"/>
              </a:ext>
            </a:extLst>
          </p:cNvPr>
          <p:cNvSpPr/>
          <p:nvPr/>
        </p:nvSpPr>
        <p:spPr>
          <a:xfrm>
            <a:off x="11311249" y="1236899"/>
            <a:ext cx="156833" cy="156833"/>
          </a:xfrm>
          <a:prstGeom prst="heart">
            <a:avLst/>
          </a:prstGeom>
          <a:solidFill>
            <a:srgbClr val="1DB954"/>
          </a:solidFill>
          <a:ln>
            <a:noFill/>
          </a:ln>
          <a:effectLst>
            <a:outerShdw blurRad="1016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DA87852A-F6E3-9D83-E966-C466BC199E68}"/>
              </a:ext>
            </a:extLst>
          </p:cNvPr>
          <p:cNvGrpSpPr>
            <a:grpSpLocks noChangeAspect="1"/>
          </p:cNvGrpSpPr>
          <p:nvPr/>
        </p:nvGrpSpPr>
        <p:grpSpPr>
          <a:xfrm>
            <a:off x="8310758" y="1627963"/>
            <a:ext cx="236623" cy="216000"/>
            <a:chOff x="3398838" y="5076826"/>
            <a:chExt cx="346075" cy="315913"/>
          </a:xfrm>
        </p:grpSpPr>
        <p:sp>
          <p:nvSpPr>
            <p:cNvPr id="52" name="Rectangle 80">
              <a:extLst>
                <a:ext uri="{FF2B5EF4-FFF2-40B4-BE49-F238E27FC236}">
                  <a16:creationId xmlns:a16="http://schemas.microsoft.com/office/drawing/2014/main" id="{ADC21B2D-4B19-BC9C-5CE9-4CC4345B50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07682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4" name="Rectangle 81">
              <a:extLst>
                <a:ext uri="{FF2B5EF4-FFF2-40B4-BE49-F238E27FC236}">
                  <a16:creationId xmlns:a16="http://schemas.microsoft.com/office/drawing/2014/main" id="{9FEE4D0B-75C4-E5F5-6184-543AD0454B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19747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5" name="Rectangle 82">
              <a:extLst>
                <a:ext uri="{FF2B5EF4-FFF2-40B4-BE49-F238E27FC236}">
                  <a16:creationId xmlns:a16="http://schemas.microsoft.com/office/drawing/2014/main" id="{36682939-A317-1EF4-C1E6-2409605A48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316539"/>
              <a:ext cx="225425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6" name="Rectangle 83">
              <a:extLst>
                <a:ext uri="{FF2B5EF4-FFF2-40B4-BE49-F238E27FC236}">
                  <a16:creationId xmlns:a16="http://schemas.microsoft.com/office/drawing/2014/main" id="{2D0D43C9-57BB-BCE7-D190-3AC3A1B346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07682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7" name="Rectangle 84">
              <a:extLst>
                <a:ext uri="{FF2B5EF4-FFF2-40B4-BE49-F238E27FC236}">
                  <a16:creationId xmlns:a16="http://schemas.microsoft.com/office/drawing/2014/main" id="{A9024668-48E3-6FF6-9C81-AE187B357C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19747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8" name="Rectangle 85">
              <a:extLst>
                <a:ext uri="{FF2B5EF4-FFF2-40B4-BE49-F238E27FC236}">
                  <a16:creationId xmlns:a16="http://schemas.microsoft.com/office/drawing/2014/main" id="{6CCE217E-B2AC-9C9F-6124-5DAD38D5D8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316539"/>
              <a:ext cx="74613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pic>
        <p:nvPicPr>
          <p:cNvPr id="63" name="Picture 62" descr="Text&#10;&#10;Description automatically generated">
            <a:extLst>
              <a:ext uri="{FF2B5EF4-FFF2-40B4-BE49-F238E27FC236}">
                <a16:creationId xmlns:a16="http://schemas.microsoft.com/office/drawing/2014/main" id="{1B543E69-9666-B34C-4B0D-D16A0DB3546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1287" y="1250216"/>
            <a:ext cx="4656837" cy="4610268"/>
          </a:xfrm>
          <a:prstGeom prst="rect">
            <a:avLst/>
          </a:prstGeom>
        </p:spPr>
      </p:pic>
      <p:grpSp>
        <p:nvGrpSpPr>
          <p:cNvPr id="1032" name="Group 1031">
            <a:extLst>
              <a:ext uri="{FF2B5EF4-FFF2-40B4-BE49-F238E27FC236}">
                <a16:creationId xmlns:a16="http://schemas.microsoft.com/office/drawing/2014/main" id="{845BBBD0-322F-0868-A0EA-7BDF5A23B107}"/>
              </a:ext>
            </a:extLst>
          </p:cNvPr>
          <p:cNvGrpSpPr>
            <a:grpSpLocks noChangeAspect="1"/>
          </p:cNvGrpSpPr>
          <p:nvPr/>
        </p:nvGrpSpPr>
        <p:grpSpPr>
          <a:xfrm>
            <a:off x="607431" y="3112706"/>
            <a:ext cx="236623" cy="216000"/>
            <a:chOff x="3398838" y="5076826"/>
            <a:chExt cx="346075" cy="315913"/>
          </a:xfrm>
        </p:grpSpPr>
        <p:sp>
          <p:nvSpPr>
            <p:cNvPr id="1033" name="Rectangle 80">
              <a:extLst>
                <a:ext uri="{FF2B5EF4-FFF2-40B4-BE49-F238E27FC236}">
                  <a16:creationId xmlns:a16="http://schemas.microsoft.com/office/drawing/2014/main" id="{971DBC81-6798-A1E3-EAB4-EDF5638CF9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07682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34" name="Rectangle 81">
              <a:extLst>
                <a:ext uri="{FF2B5EF4-FFF2-40B4-BE49-F238E27FC236}">
                  <a16:creationId xmlns:a16="http://schemas.microsoft.com/office/drawing/2014/main" id="{BDF217DA-5A39-8161-0CC7-12C1C6D5C3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19747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3" name="Rectangle 82">
              <a:extLst>
                <a:ext uri="{FF2B5EF4-FFF2-40B4-BE49-F238E27FC236}">
                  <a16:creationId xmlns:a16="http://schemas.microsoft.com/office/drawing/2014/main" id="{16D8A728-1275-57DF-A501-161A2DF0AD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316539"/>
              <a:ext cx="225425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6" name="Rectangle 83">
              <a:extLst>
                <a:ext uri="{FF2B5EF4-FFF2-40B4-BE49-F238E27FC236}">
                  <a16:creationId xmlns:a16="http://schemas.microsoft.com/office/drawing/2014/main" id="{799736A5-B475-E266-8DC8-FE2E0DB8C3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07682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7" name="Rectangle 84">
              <a:extLst>
                <a:ext uri="{FF2B5EF4-FFF2-40B4-BE49-F238E27FC236}">
                  <a16:creationId xmlns:a16="http://schemas.microsoft.com/office/drawing/2014/main" id="{D7B24888-D438-4C8E-81EA-29DC7F0CA1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19747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5" name="Rectangle 85">
              <a:extLst>
                <a:ext uri="{FF2B5EF4-FFF2-40B4-BE49-F238E27FC236}">
                  <a16:creationId xmlns:a16="http://schemas.microsoft.com/office/drawing/2014/main" id="{FE754235-615D-7461-F1B0-ECCEECA187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316539"/>
              <a:ext cx="74613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056" name="Group 1055">
            <a:extLst>
              <a:ext uri="{FF2B5EF4-FFF2-40B4-BE49-F238E27FC236}">
                <a16:creationId xmlns:a16="http://schemas.microsoft.com/office/drawing/2014/main" id="{57E06149-B50D-3B65-9ABC-5C61226FD900}"/>
              </a:ext>
            </a:extLst>
          </p:cNvPr>
          <p:cNvGrpSpPr>
            <a:grpSpLocks noChangeAspect="1"/>
          </p:cNvGrpSpPr>
          <p:nvPr/>
        </p:nvGrpSpPr>
        <p:grpSpPr>
          <a:xfrm>
            <a:off x="597440" y="3633758"/>
            <a:ext cx="236623" cy="216000"/>
            <a:chOff x="3398838" y="5076826"/>
            <a:chExt cx="346075" cy="315913"/>
          </a:xfrm>
        </p:grpSpPr>
        <p:sp>
          <p:nvSpPr>
            <p:cNvPr id="1057" name="Rectangle 80">
              <a:extLst>
                <a:ext uri="{FF2B5EF4-FFF2-40B4-BE49-F238E27FC236}">
                  <a16:creationId xmlns:a16="http://schemas.microsoft.com/office/drawing/2014/main" id="{BFEEC8BE-1131-7C11-6774-F8FDA03B4E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07682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8" name="Rectangle 81">
              <a:extLst>
                <a:ext uri="{FF2B5EF4-FFF2-40B4-BE49-F238E27FC236}">
                  <a16:creationId xmlns:a16="http://schemas.microsoft.com/office/drawing/2014/main" id="{860240D0-0884-0B0F-EAAC-703C7B32B3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19747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9" name="Rectangle 82">
              <a:extLst>
                <a:ext uri="{FF2B5EF4-FFF2-40B4-BE49-F238E27FC236}">
                  <a16:creationId xmlns:a16="http://schemas.microsoft.com/office/drawing/2014/main" id="{E22F545A-A34F-C877-5E3C-CC4114392C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316539"/>
              <a:ext cx="225425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0" name="Rectangle 83">
              <a:extLst>
                <a:ext uri="{FF2B5EF4-FFF2-40B4-BE49-F238E27FC236}">
                  <a16:creationId xmlns:a16="http://schemas.microsoft.com/office/drawing/2014/main" id="{36F916B8-1B23-9E1B-7E68-5FEA5CEF19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07682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2" name="Rectangle 84">
              <a:extLst>
                <a:ext uri="{FF2B5EF4-FFF2-40B4-BE49-F238E27FC236}">
                  <a16:creationId xmlns:a16="http://schemas.microsoft.com/office/drawing/2014/main" id="{33A5321D-D29E-5213-1B27-A32343F6E9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19747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3" name="Rectangle 85">
              <a:extLst>
                <a:ext uri="{FF2B5EF4-FFF2-40B4-BE49-F238E27FC236}">
                  <a16:creationId xmlns:a16="http://schemas.microsoft.com/office/drawing/2014/main" id="{AEB8B567-E9B5-E501-63A7-2E69C7EF18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316539"/>
              <a:ext cx="74613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064" name="Group 1063">
            <a:extLst>
              <a:ext uri="{FF2B5EF4-FFF2-40B4-BE49-F238E27FC236}">
                <a16:creationId xmlns:a16="http://schemas.microsoft.com/office/drawing/2014/main" id="{107833A3-9FF0-6FF1-4B9A-BD2A79B38C65}"/>
              </a:ext>
            </a:extLst>
          </p:cNvPr>
          <p:cNvGrpSpPr>
            <a:grpSpLocks noChangeAspect="1"/>
          </p:cNvGrpSpPr>
          <p:nvPr/>
        </p:nvGrpSpPr>
        <p:grpSpPr>
          <a:xfrm>
            <a:off x="591710" y="4154258"/>
            <a:ext cx="236623" cy="216000"/>
            <a:chOff x="3398838" y="5076826"/>
            <a:chExt cx="346075" cy="315913"/>
          </a:xfrm>
        </p:grpSpPr>
        <p:sp>
          <p:nvSpPr>
            <p:cNvPr id="1065" name="Rectangle 80">
              <a:extLst>
                <a:ext uri="{FF2B5EF4-FFF2-40B4-BE49-F238E27FC236}">
                  <a16:creationId xmlns:a16="http://schemas.microsoft.com/office/drawing/2014/main" id="{568EF3AC-4EBD-3A8E-5A94-3E3F5188D8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07682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6" name="Rectangle 81">
              <a:extLst>
                <a:ext uri="{FF2B5EF4-FFF2-40B4-BE49-F238E27FC236}">
                  <a16:creationId xmlns:a16="http://schemas.microsoft.com/office/drawing/2014/main" id="{773608C9-74AC-C4C8-C3A1-B465873E98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19747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7" name="Rectangle 82">
              <a:extLst>
                <a:ext uri="{FF2B5EF4-FFF2-40B4-BE49-F238E27FC236}">
                  <a16:creationId xmlns:a16="http://schemas.microsoft.com/office/drawing/2014/main" id="{0438C619-919B-B11E-560E-12984EC5AE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316539"/>
              <a:ext cx="225425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8" name="Rectangle 83">
              <a:extLst>
                <a:ext uri="{FF2B5EF4-FFF2-40B4-BE49-F238E27FC236}">
                  <a16:creationId xmlns:a16="http://schemas.microsoft.com/office/drawing/2014/main" id="{072F671F-BEDA-10C3-7189-68E91449EC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07682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9" name="Rectangle 84">
              <a:extLst>
                <a:ext uri="{FF2B5EF4-FFF2-40B4-BE49-F238E27FC236}">
                  <a16:creationId xmlns:a16="http://schemas.microsoft.com/office/drawing/2014/main" id="{D19789AF-57ED-D445-808E-A6862C137E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19747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70" name="Rectangle 85">
              <a:extLst>
                <a:ext uri="{FF2B5EF4-FFF2-40B4-BE49-F238E27FC236}">
                  <a16:creationId xmlns:a16="http://schemas.microsoft.com/office/drawing/2014/main" id="{CCA493F5-CCE4-5144-2F00-F1432AE3B6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316539"/>
              <a:ext cx="74613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071" name="Group 1070">
            <a:extLst>
              <a:ext uri="{FF2B5EF4-FFF2-40B4-BE49-F238E27FC236}">
                <a16:creationId xmlns:a16="http://schemas.microsoft.com/office/drawing/2014/main" id="{E58CED4B-0C38-816B-9ECD-061A2066B28A}"/>
              </a:ext>
            </a:extLst>
          </p:cNvPr>
          <p:cNvGrpSpPr>
            <a:grpSpLocks noChangeAspect="1"/>
          </p:cNvGrpSpPr>
          <p:nvPr/>
        </p:nvGrpSpPr>
        <p:grpSpPr>
          <a:xfrm>
            <a:off x="595539" y="4820541"/>
            <a:ext cx="236623" cy="216000"/>
            <a:chOff x="3398838" y="5076826"/>
            <a:chExt cx="346075" cy="315913"/>
          </a:xfrm>
        </p:grpSpPr>
        <p:sp>
          <p:nvSpPr>
            <p:cNvPr id="1072" name="Rectangle 80">
              <a:extLst>
                <a:ext uri="{FF2B5EF4-FFF2-40B4-BE49-F238E27FC236}">
                  <a16:creationId xmlns:a16="http://schemas.microsoft.com/office/drawing/2014/main" id="{A515A016-2D94-C8A8-252A-AA6E3B3F8B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07682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73" name="Rectangle 81">
              <a:extLst>
                <a:ext uri="{FF2B5EF4-FFF2-40B4-BE49-F238E27FC236}">
                  <a16:creationId xmlns:a16="http://schemas.microsoft.com/office/drawing/2014/main" id="{DB87533E-73D6-951F-6D56-22CD05EF91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19747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74" name="Rectangle 82">
              <a:extLst>
                <a:ext uri="{FF2B5EF4-FFF2-40B4-BE49-F238E27FC236}">
                  <a16:creationId xmlns:a16="http://schemas.microsoft.com/office/drawing/2014/main" id="{CEEA884F-55BF-95EA-24AB-BE3FD003F1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316539"/>
              <a:ext cx="225425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75" name="Rectangle 83">
              <a:extLst>
                <a:ext uri="{FF2B5EF4-FFF2-40B4-BE49-F238E27FC236}">
                  <a16:creationId xmlns:a16="http://schemas.microsoft.com/office/drawing/2014/main" id="{5B05B5D4-1562-2D7E-BDDF-C040C95F34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07682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76" name="Rectangle 84">
              <a:extLst>
                <a:ext uri="{FF2B5EF4-FFF2-40B4-BE49-F238E27FC236}">
                  <a16:creationId xmlns:a16="http://schemas.microsoft.com/office/drawing/2014/main" id="{630F9459-047E-028A-049E-8475925529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19747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77" name="Rectangle 85">
              <a:extLst>
                <a:ext uri="{FF2B5EF4-FFF2-40B4-BE49-F238E27FC236}">
                  <a16:creationId xmlns:a16="http://schemas.microsoft.com/office/drawing/2014/main" id="{33576770-0CC4-09CB-9ED0-D44290ADD0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316539"/>
              <a:ext cx="74613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078" name="TextBox 1077">
            <a:extLst>
              <a:ext uri="{FF2B5EF4-FFF2-40B4-BE49-F238E27FC236}">
                <a16:creationId xmlns:a16="http://schemas.microsoft.com/office/drawing/2014/main" id="{0E368371-26FB-0DB4-A36A-7F2E0B279E1B}"/>
              </a:ext>
            </a:extLst>
          </p:cNvPr>
          <p:cNvSpPr txBox="1"/>
          <p:nvPr/>
        </p:nvSpPr>
        <p:spPr>
          <a:xfrm>
            <a:off x="383220" y="527795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Main.java</a:t>
            </a:r>
          </a:p>
        </p:txBody>
      </p:sp>
      <p:sp>
        <p:nvSpPr>
          <p:cNvPr id="1079" name="TextBox 1078">
            <a:extLst>
              <a:ext uri="{FF2B5EF4-FFF2-40B4-BE49-F238E27FC236}">
                <a16:creationId xmlns:a16="http://schemas.microsoft.com/office/drawing/2014/main" id="{26699DE6-E445-6D50-448F-4870BE31250A}"/>
              </a:ext>
            </a:extLst>
          </p:cNvPr>
          <p:cNvSpPr txBox="1"/>
          <p:nvPr/>
        </p:nvSpPr>
        <p:spPr>
          <a:xfrm>
            <a:off x="383220" y="579893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Output</a:t>
            </a:r>
          </a:p>
        </p:txBody>
      </p:sp>
      <p:sp>
        <p:nvSpPr>
          <p:cNvPr id="1080" name="TextBox 1079">
            <a:extLst>
              <a:ext uri="{FF2B5EF4-FFF2-40B4-BE49-F238E27FC236}">
                <a16:creationId xmlns:a16="http://schemas.microsoft.com/office/drawing/2014/main" id="{B133C156-1F56-07D9-84CC-CFA6BBDCA63D}"/>
              </a:ext>
            </a:extLst>
          </p:cNvPr>
          <p:cNvSpPr txBox="1"/>
          <p:nvPr/>
        </p:nvSpPr>
        <p:spPr>
          <a:xfrm>
            <a:off x="383220" y="3039980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Window3.java</a:t>
            </a:r>
          </a:p>
        </p:txBody>
      </p:sp>
      <p:sp>
        <p:nvSpPr>
          <p:cNvPr id="1081" name="TextBox 1080">
            <a:extLst>
              <a:ext uri="{FF2B5EF4-FFF2-40B4-BE49-F238E27FC236}">
                <a16:creationId xmlns:a16="http://schemas.microsoft.com/office/drawing/2014/main" id="{91C1749B-7251-9718-D825-326D64A23E15}"/>
              </a:ext>
            </a:extLst>
          </p:cNvPr>
          <p:cNvSpPr txBox="1"/>
          <p:nvPr/>
        </p:nvSpPr>
        <p:spPr>
          <a:xfrm>
            <a:off x="383220" y="3560958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Window4.java</a:t>
            </a:r>
          </a:p>
        </p:txBody>
      </p:sp>
      <p:sp>
        <p:nvSpPr>
          <p:cNvPr id="1082" name="TextBox 1081">
            <a:extLst>
              <a:ext uri="{FF2B5EF4-FFF2-40B4-BE49-F238E27FC236}">
                <a16:creationId xmlns:a16="http://schemas.microsoft.com/office/drawing/2014/main" id="{3F8FFBE8-25CC-2EBE-E7B2-83D9ECB772AB}"/>
              </a:ext>
            </a:extLst>
          </p:cNvPr>
          <p:cNvSpPr txBox="1"/>
          <p:nvPr/>
        </p:nvSpPr>
        <p:spPr>
          <a:xfrm>
            <a:off x="383220" y="4081936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Window5.java</a:t>
            </a:r>
          </a:p>
        </p:txBody>
      </p:sp>
      <p:sp>
        <p:nvSpPr>
          <p:cNvPr id="1085" name="TextBox 1084">
            <a:extLst>
              <a:ext uri="{FF2B5EF4-FFF2-40B4-BE49-F238E27FC236}">
                <a16:creationId xmlns:a16="http://schemas.microsoft.com/office/drawing/2014/main" id="{41728781-48DD-9981-8CA5-46EBF2A1BF11}"/>
              </a:ext>
            </a:extLst>
          </p:cNvPr>
          <p:cNvSpPr txBox="1"/>
          <p:nvPr/>
        </p:nvSpPr>
        <p:spPr>
          <a:xfrm>
            <a:off x="383220" y="475697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Window6.java</a:t>
            </a:r>
          </a:p>
        </p:txBody>
      </p:sp>
      <p:grpSp>
        <p:nvGrpSpPr>
          <p:cNvPr id="1094" name="Group 1093">
            <a:extLst>
              <a:ext uri="{FF2B5EF4-FFF2-40B4-BE49-F238E27FC236}">
                <a16:creationId xmlns:a16="http://schemas.microsoft.com/office/drawing/2014/main" id="{49277FCC-06B7-C5E6-D1A0-740E669BCC23}"/>
              </a:ext>
            </a:extLst>
          </p:cNvPr>
          <p:cNvGrpSpPr/>
          <p:nvPr/>
        </p:nvGrpSpPr>
        <p:grpSpPr>
          <a:xfrm>
            <a:off x="591710" y="6383467"/>
            <a:ext cx="225423" cy="260013"/>
            <a:chOff x="5581651" y="2895601"/>
            <a:chExt cx="300038" cy="346076"/>
          </a:xfrm>
        </p:grpSpPr>
        <p:sp>
          <p:nvSpPr>
            <p:cNvPr id="1095" name="Oval 187">
              <a:extLst>
                <a:ext uri="{FF2B5EF4-FFF2-40B4-BE49-F238E27FC236}">
                  <a16:creationId xmlns:a16="http://schemas.microsoft.com/office/drawing/2014/main" id="{F12A9894-7973-94BF-FBB5-7E80C9673F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9751" y="3014664"/>
              <a:ext cx="225425" cy="227013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96" name="Oval 188">
              <a:extLst>
                <a:ext uri="{FF2B5EF4-FFF2-40B4-BE49-F238E27FC236}">
                  <a16:creationId xmlns:a16="http://schemas.microsoft.com/office/drawing/2014/main" id="{6253962C-C6D9-6173-3D40-35E1878DF0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2301" y="3098801"/>
              <a:ext cx="58738" cy="58738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97" name="Oval 189">
              <a:extLst>
                <a:ext uri="{FF2B5EF4-FFF2-40B4-BE49-F238E27FC236}">
                  <a16:creationId xmlns:a16="http://schemas.microsoft.com/office/drawing/2014/main" id="{6F5088BB-2DD2-06C5-9422-82E4C8436B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4526" y="3121026"/>
              <a:ext cx="14288" cy="14288"/>
            </a:xfrm>
            <a:prstGeom prst="ellipse">
              <a:avLst/>
            </a:prstGeom>
            <a:noFill/>
            <a:ln w="14288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98" name="Freeform 190">
              <a:extLst>
                <a:ext uri="{FF2B5EF4-FFF2-40B4-BE49-F238E27FC236}">
                  <a16:creationId xmlns:a16="http://schemas.microsoft.com/office/drawing/2014/main" id="{D18BA69F-A474-49D1-B0EC-3CD122C1EAD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2463" y="3063876"/>
              <a:ext cx="63500" cy="65088"/>
            </a:xfrm>
            <a:custGeom>
              <a:avLst/>
              <a:gdLst>
                <a:gd name="T0" fmla="*/ 0 w 17"/>
                <a:gd name="T1" fmla="*/ 0 h 17"/>
                <a:gd name="T2" fmla="*/ 17 w 17"/>
                <a:gd name="T3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0" y="0"/>
                  </a:moveTo>
                  <a:cubicBezTo>
                    <a:pt x="10" y="0"/>
                    <a:pt x="17" y="7"/>
                    <a:pt x="17" y="1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dirty="0"/>
            </a:p>
          </p:txBody>
        </p:sp>
        <p:sp>
          <p:nvSpPr>
            <p:cNvPr id="1099" name="Freeform 191">
              <a:extLst>
                <a:ext uri="{FF2B5EF4-FFF2-40B4-BE49-F238E27FC236}">
                  <a16:creationId xmlns:a16="http://schemas.microsoft.com/office/drawing/2014/main" id="{DC501779-DEA2-0E6C-7C15-32A0495DA16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7376" y="3128964"/>
              <a:ext cx="65088" cy="63500"/>
            </a:xfrm>
            <a:custGeom>
              <a:avLst/>
              <a:gdLst>
                <a:gd name="T0" fmla="*/ 17 w 17"/>
                <a:gd name="T1" fmla="*/ 17 h 17"/>
                <a:gd name="T2" fmla="*/ 0 w 17"/>
                <a:gd name="T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17" y="17"/>
                  </a:moveTo>
                  <a:cubicBezTo>
                    <a:pt x="7" y="17"/>
                    <a:pt x="0" y="1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00" name="Freeform 192">
              <a:extLst>
                <a:ext uri="{FF2B5EF4-FFF2-40B4-BE49-F238E27FC236}">
                  <a16:creationId xmlns:a16="http://schemas.microsoft.com/office/drawing/2014/main" id="{BE2D0868-B9AB-7AD3-A72E-EF8FACF988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581651" y="2895601"/>
              <a:ext cx="300038" cy="179388"/>
            </a:xfrm>
            <a:custGeom>
              <a:avLst/>
              <a:gdLst>
                <a:gd name="T0" fmla="*/ 67 w 80"/>
                <a:gd name="T1" fmla="*/ 48 h 48"/>
                <a:gd name="T2" fmla="*/ 68 w 80"/>
                <a:gd name="T3" fmla="*/ 18 h 48"/>
                <a:gd name="T4" fmla="*/ 56 w 80"/>
                <a:gd name="T5" fmla="*/ 26 h 48"/>
                <a:gd name="T6" fmla="*/ 48 w 80"/>
                <a:gd name="T7" fmla="*/ 0 h 48"/>
                <a:gd name="T8" fmla="*/ 28 w 80"/>
                <a:gd name="T9" fmla="*/ 26 h 48"/>
                <a:gd name="T10" fmla="*/ 12 w 80"/>
                <a:gd name="T11" fmla="*/ 18 h 48"/>
                <a:gd name="T12" fmla="*/ 13 w 80"/>
                <a:gd name="T13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48">
                  <a:moveTo>
                    <a:pt x="67" y="48"/>
                  </a:moveTo>
                  <a:cubicBezTo>
                    <a:pt x="80" y="38"/>
                    <a:pt x="68" y="18"/>
                    <a:pt x="68" y="18"/>
                  </a:cubicBezTo>
                  <a:cubicBezTo>
                    <a:pt x="68" y="18"/>
                    <a:pt x="60" y="26"/>
                    <a:pt x="56" y="26"/>
                  </a:cubicBezTo>
                  <a:cubicBezTo>
                    <a:pt x="56" y="10"/>
                    <a:pt x="44" y="18"/>
                    <a:pt x="48" y="0"/>
                  </a:cubicBezTo>
                  <a:cubicBezTo>
                    <a:pt x="31" y="3"/>
                    <a:pt x="24" y="10"/>
                    <a:pt x="28" y="26"/>
                  </a:cubicBezTo>
                  <a:cubicBezTo>
                    <a:pt x="20" y="26"/>
                    <a:pt x="12" y="18"/>
                    <a:pt x="12" y="18"/>
                  </a:cubicBezTo>
                  <a:cubicBezTo>
                    <a:pt x="12" y="18"/>
                    <a:pt x="0" y="34"/>
                    <a:pt x="13" y="4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101" name="TextBox 1100">
            <a:extLst>
              <a:ext uri="{FF2B5EF4-FFF2-40B4-BE49-F238E27FC236}">
                <a16:creationId xmlns:a16="http://schemas.microsoft.com/office/drawing/2014/main" id="{9FF391C3-BE15-6309-BC7F-11930C00939F}"/>
              </a:ext>
            </a:extLst>
          </p:cNvPr>
          <p:cNvSpPr txBox="1"/>
          <p:nvPr/>
        </p:nvSpPr>
        <p:spPr>
          <a:xfrm>
            <a:off x="369571" y="6322056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Youtube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3B7793-4830-1905-81A3-6DB57076E03E}"/>
              </a:ext>
            </a:extLst>
          </p:cNvPr>
          <p:cNvSpPr txBox="1"/>
          <p:nvPr/>
        </p:nvSpPr>
        <p:spPr>
          <a:xfrm>
            <a:off x="8393250" y="2247778"/>
            <a:ext cx="33154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+mj-lt"/>
              </a:rPr>
              <a:t>- </a:t>
            </a:r>
            <a:r>
              <a:rPr lang="th-TH" sz="1600" b="1" dirty="0">
                <a:solidFill>
                  <a:schemeClr val="bg1"/>
                </a:solidFill>
                <a:latin typeface="+mj-lt"/>
              </a:rPr>
              <a:t>แสดงผลของ </a:t>
            </a:r>
            <a:r>
              <a:rPr lang="en-US" sz="1600" b="1" dirty="0">
                <a:solidFill>
                  <a:schemeClr val="bg1"/>
                </a:solidFill>
                <a:latin typeface="+mj-lt"/>
              </a:rPr>
              <a:t>Window2 </a:t>
            </a:r>
            <a:r>
              <a:rPr lang="th-TH" sz="1600" b="1" dirty="0">
                <a:solidFill>
                  <a:schemeClr val="bg1"/>
                </a:solidFill>
                <a:latin typeface="+mj-lt"/>
              </a:rPr>
              <a:t>ก็คือวิธีการทำ ต้มยำกุ้ง โดยจะเชื่อมต่อกับ </a:t>
            </a:r>
            <a:r>
              <a:rPr lang="en-US" sz="1600" b="1" dirty="0">
                <a:solidFill>
                  <a:schemeClr val="bg1"/>
                </a:solidFill>
                <a:latin typeface="+mj-lt"/>
              </a:rPr>
              <a:t>mybutton </a:t>
            </a:r>
            <a:r>
              <a:rPr lang="th-TH" sz="1600" b="1" dirty="0">
                <a:solidFill>
                  <a:schemeClr val="bg1"/>
                </a:solidFill>
                <a:latin typeface="+mj-lt"/>
              </a:rPr>
              <a:t>อันที่สอง</a:t>
            </a:r>
            <a:endParaRPr lang="en-US" sz="16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4" name="Picture 3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66ED4D7D-A923-2ECA-58D3-6090409D7A9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5788" y="3540721"/>
            <a:ext cx="3176177" cy="2255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3889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2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1040</TotalTime>
  <Words>1194</Words>
  <Application>Microsoft Office PowerPoint</Application>
  <PresentationFormat>Widescreen</PresentationFormat>
  <Paragraphs>288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Segoe UI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24slides18</dc:creator>
  <cp:lastModifiedBy>chainan chainontree</cp:lastModifiedBy>
  <cp:revision>35</cp:revision>
  <dcterms:created xsi:type="dcterms:W3CDTF">2022-08-29T02:34:37Z</dcterms:created>
  <dcterms:modified xsi:type="dcterms:W3CDTF">2023-04-03T14:50:12Z</dcterms:modified>
</cp:coreProperties>
</file>